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4" r:id="rId2"/>
    <p:sldId id="275" r:id="rId3"/>
    <p:sldId id="276" r:id="rId4"/>
    <p:sldId id="279" r:id="rId5"/>
    <p:sldId id="288" r:id="rId6"/>
    <p:sldId id="280" r:id="rId7"/>
    <p:sldId id="287" r:id="rId8"/>
    <p:sldId id="281" r:id="rId9"/>
    <p:sldId id="289" r:id="rId10"/>
    <p:sldId id="290" r:id="rId11"/>
    <p:sldId id="282" r:id="rId12"/>
    <p:sldId id="284" r:id="rId13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20" autoAdjust="0"/>
    <p:restoredTop sz="94660"/>
  </p:normalViewPr>
  <p:slideViewPr>
    <p:cSldViewPr snapToGrid="0" snapToObjects="1">
      <p:cViewPr>
        <p:scale>
          <a:sx n="71" d="100"/>
          <a:sy n="71" d="100"/>
        </p:scale>
        <p:origin x="-164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4ED3DEE-2C18-4FF9-A60F-3C2DB82F3F3F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C35C8F-52C5-484F-82E1-BC05B08795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959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8ACA4A8-3191-4CC6-BCA3-B18950EE561C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EAB7D24-718F-431C-A692-62F8CF4F9D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739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6367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92766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4F47A-548A-4175-9111-1F63708D977E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A3907-B010-4EFB-91B7-9372771C67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09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51E31-013A-430E-98EF-8AEE3CEDD469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63165-C76F-4C73-ADE7-C6CE9E77C6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3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EA390D1-66C4-41FE-9A4F-3F0CF9544031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A86C3E1-B289-4240-B3F6-010E3F9F23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19" r:id="rId3"/>
    <p:sldLayoutId id="2147483720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 </a:t>
            </a:r>
          </a:p>
          <a:p>
            <a:pPr algn="ctr" eaLnBrk="1" hangingPunct="1">
              <a:spcBef>
                <a:spcPct val="0"/>
              </a:spcBef>
            </a:pPr>
            <a:endParaRPr lang="en-US" altLang="en-US" b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709613" y="1219200"/>
            <a:ext cx="7772400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4400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Software for Engineers </a:t>
            </a:r>
            <a:endParaRPr lang="en-US" altLang="en-US" sz="4400" b="1"/>
          </a:p>
        </p:txBody>
      </p:sp>
      <p:pic>
        <p:nvPicPr>
          <p:cNvPr id="5124" name="Picture 6" descr="http://www.upvlibrary.org/UPVL_images/upvl_ms_word_2007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197485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8" descr="http://ticasak.files.wordpress.com/2012/01/excel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650" y="202565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Procedure: MS Excel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73075" y="1003300"/>
            <a:ext cx="4811713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1963" indent="-46196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Create 2 tables based on Charles’ Law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Temperature data values are provided by TAs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Using Charles’ Law, calculate volumes at specified temperatures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Plot volume vs. temperature based on generated tables</a:t>
            </a:r>
          </a:p>
        </p:txBody>
      </p:sp>
      <p:pic>
        <p:nvPicPr>
          <p:cNvPr id="14340" name="Picture 375" descr="ppt_char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513" y="1003300"/>
            <a:ext cx="3673475" cy="382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Assignment: Written Report</a:t>
            </a: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930275" y="801688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Independent report (one report per student)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Standard lab report submission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Submit online (eg.poly.edu) before midnight of day of Lab #2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One Word Document Containing: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Title Page (MS Word: name, partner, lab title, etc.)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Generic Schedule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Personalized Schedule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Mousetrap competition report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Excel File: Two tables &amp; graph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Closing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Each team member must use software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Submit all work electronically by 11:59pm before Lab #2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Work together with your partner</a:t>
            </a:r>
          </a:p>
          <a:p>
            <a:pPr marL="9144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TA is always available for assistance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Mousetrap Car Competition </a:t>
            </a:r>
          </a:p>
          <a:p>
            <a:pPr marL="9144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Following MS Office Exercise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3550" indent="-4635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Objectives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Report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  <p:pic>
        <p:nvPicPr>
          <p:cNvPr id="6148" name="Picture 6" descr="http://www.sienerinformatique.com/boutiques/Microsoft/images/Logo%20-%20Office%202003%20Carr%E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963" y="2493963"/>
            <a:ext cx="2867025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Familiarization with relevant software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Explore Microsoft software tools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Word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Excel</a:t>
            </a:r>
          </a:p>
        </p:txBody>
      </p:sp>
      <p:pic>
        <p:nvPicPr>
          <p:cNvPr id="7172" name="Picture 11" descr="http://www.eng.upt.ro/trizfuture2009/images/logo_word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3313113"/>
            <a:ext cx="13525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7" descr="http://www.pcgameshardware.com/screenshots/250x375/2009/02/Excel2007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2368550"/>
            <a:ext cx="146685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Software Tasks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105216"/>
              </p:ext>
            </p:extLst>
          </p:nvPr>
        </p:nvGraphicFramePr>
        <p:xfrm>
          <a:off x="504825" y="1168400"/>
          <a:ext cx="8197850" cy="36576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986493"/>
                <a:gridCol w="4211357"/>
              </a:tblGrid>
              <a:tr h="346675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MS PGothic" panose="020B0600070205080204" pitchFamily="34" charset="-128"/>
                          <a:cs typeface="+mn-cs"/>
                        </a:rPr>
                        <a:t>Microsoft Word</a:t>
                      </a:r>
                    </a:p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457200" marR="0" lvl="0" indent="-45720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n-US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MS PGothic" panose="020B0600070205080204" pitchFamily="34" charset="-128"/>
                          <a:cs typeface="+mn-cs"/>
                        </a:rPr>
                        <a:t>Copy generic document</a:t>
                      </a:r>
                    </a:p>
                    <a:p>
                      <a:pPr marL="457200" marR="0" lvl="0" indent="-45720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n-US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MS PGothic" panose="020B0600070205080204" pitchFamily="34" charset="-128"/>
                          <a:cs typeface="+mn-cs"/>
                        </a:rPr>
                        <a:t>Personalize copied version</a:t>
                      </a:r>
                    </a:p>
                    <a:p>
                      <a:pPr marL="457200" marR="0" lvl="0" indent="-45720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n-US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MS PGothic" panose="020B0600070205080204" pitchFamily="34" charset="-128"/>
                          <a:cs typeface="+mn-cs"/>
                        </a:rPr>
                        <a:t>Record information</a:t>
                      </a:r>
                      <a:endParaRPr lang="en-US" dirty="0"/>
                    </a:p>
                  </a:txBody>
                  <a:tcPr marL="91438" marR="9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MS PGothic" panose="020B0600070205080204" pitchFamily="34" charset="-128"/>
                          <a:cs typeface="+mn-cs"/>
                        </a:rPr>
                        <a:t>Microsoft Excel</a:t>
                      </a:r>
                    </a:p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457200" marR="0" lvl="0" indent="-45720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n-US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MS PGothic" panose="020B0600070205080204" pitchFamily="34" charset="-128"/>
                          <a:cs typeface="+mn-cs"/>
                        </a:rPr>
                        <a:t>Replicate table of values</a:t>
                      </a:r>
                    </a:p>
                    <a:p>
                      <a:pPr marL="457200" marR="0" lvl="0" indent="-45720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n-US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MS PGothic" panose="020B0600070205080204" pitchFamily="34" charset="-128"/>
                          <a:cs typeface="+mn-cs"/>
                        </a:rPr>
                        <a:t>Create computed values column</a:t>
                      </a:r>
                    </a:p>
                    <a:p>
                      <a:pPr marL="457200" marR="0" lvl="0" indent="-45720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n-US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MS PGothic" panose="020B0600070205080204" pitchFamily="34" charset="-128"/>
                          <a:cs typeface="+mn-cs"/>
                        </a:rPr>
                        <a:t>Plot graph based on tabulated data</a:t>
                      </a:r>
                    </a:p>
                    <a:p>
                      <a:pPr marL="457200" marR="0" lvl="0" indent="-45720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n-US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MS PGothic" panose="020B0600070205080204" pitchFamily="34" charset="-128"/>
                          <a:cs typeface="+mn-cs"/>
                        </a:rPr>
                        <a:t>Embed excel into other documents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91438" marR="9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Background Information</a:t>
            </a: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Word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For lab reports, proposals, documents</a:t>
            </a:r>
          </a:p>
          <a:p>
            <a:pPr marL="0" inden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Excel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For tables, charts/graphs, data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Example: MS Word</a:t>
            </a:r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6038" y="828675"/>
            <a:ext cx="3260725" cy="4206875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163" y="828675"/>
            <a:ext cx="3209925" cy="4206875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Example: MS Excel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11268" name="Object 3"/>
          <p:cNvGraphicFramePr>
            <a:graphicFrameLocks noChangeAspect="1"/>
          </p:cNvGraphicFramePr>
          <p:nvPr/>
        </p:nvGraphicFramePr>
        <p:xfrm>
          <a:off x="1687513" y="1004888"/>
          <a:ext cx="5899150" cy="177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Worksheet" r:id="rId3" imgW="5572232" imgH="1666890" progId="Excel.Sheet.8">
                  <p:embed/>
                </p:oleObj>
              </mc:Choice>
              <mc:Fallback>
                <p:oleObj name="Worksheet" r:id="rId3" imgW="5572232" imgH="166689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7513" y="1004888"/>
                        <a:ext cx="5899150" cy="17764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4"/>
          <p:cNvGraphicFramePr>
            <a:graphicFrameLocks noChangeAspect="1"/>
          </p:cNvGraphicFramePr>
          <p:nvPr/>
        </p:nvGraphicFramePr>
        <p:xfrm>
          <a:off x="2343150" y="2997200"/>
          <a:ext cx="4587875" cy="195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Chart" r:id="rId5" imgW="5486400" imgH="2285919" progId="Excel.Chart.8">
                  <p:embed/>
                </p:oleObj>
              </mc:Choice>
              <mc:Fallback>
                <p:oleObj name="Chart" r:id="rId5" imgW="5486400" imgH="2285919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2997200"/>
                        <a:ext cx="4587875" cy="195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Procedure: MS Word</a:t>
            </a:r>
          </a:p>
        </p:txBody>
      </p:sp>
      <p:sp>
        <p:nvSpPr>
          <p:cNvPr id="10243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61963" indent="-461963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Copy generic document </a:t>
            </a:r>
          </a:p>
          <a:p>
            <a:pPr marL="1376363" indent="-461963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Information includes name, address, schedule, etc.</a:t>
            </a:r>
          </a:p>
          <a:p>
            <a:pPr marL="1376363" indent="-461963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Manual has exact specifications</a:t>
            </a:r>
          </a:p>
          <a:p>
            <a:pPr marL="461963" indent="-461963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Edit document to include your information</a:t>
            </a:r>
          </a:p>
          <a:p>
            <a:pPr marL="461963" indent="-461963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Save original and updated files for submittal and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Procedure: MS Word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7100" y="762000"/>
            <a:ext cx="3246438" cy="4206875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6675" y="762000"/>
            <a:ext cx="3251200" cy="4206875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5824</TotalTime>
  <Words>263</Words>
  <Application>Microsoft Office PowerPoint</Application>
  <PresentationFormat>On-screen Show (16:9)</PresentationFormat>
  <Paragraphs>63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NYU Schools Master Template</vt:lpstr>
      <vt:lpstr>Worksheet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matthew</cp:lastModifiedBy>
  <cp:revision>49</cp:revision>
  <dcterms:created xsi:type="dcterms:W3CDTF">2013-09-03T13:03:01Z</dcterms:created>
  <dcterms:modified xsi:type="dcterms:W3CDTF">2015-01-25T19:34:06Z</dcterms:modified>
</cp:coreProperties>
</file>