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5" r:id="rId3"/>
    <p:sldId id="276" r:id="rId4"/>
    <p:sldId id="279" r:id="rId5"/>
    <p:sldId id="288" r:id="rId6"/>
    <p:sldId id="280" r:id="rId7"/>
    <p:sldId id="287" r:id="rId8"/>
    <p:sldId id="290" r:id="rId9"/>
    <p:sldId id="281" r:id="rId10"/>
    <p:sldId id="292" r:id="rId11"/>
    <p:sldId id="282" r:id="rId12"/>
    <p:sldId id="284" r:id="rId13"/>
    <p:sldId id="293" r:id="rId14"/>
    <p:sldId id="291" r:id="rId1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0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636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ED3DEE-2C18-4FF9-A60F-3C2DB82F3F3F}" type="datetimeFigureOut">
              <a:rPr lang="en-US" altLang="en-US"/>
              <a:pPr>
                <a:defRPr/>
              </a:pPr>
              <a:t>9/2/2015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C35C8F-52C5-484F-82E1-BC05B0879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95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ACA4A8-3191-4CC6-BCA3-B18950EE561C}" type="datetimeFigureOut">
              <a:rPr lang="en-US" altLang="en-US"/>
              <a:pPr>
                <a:defRPr/>
              </a:pPr>
              <a:t>9/2/2015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AB7D24-718F-431C-A692-62F8CF4F9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39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B7D24-718F-431C-A692-62F8CF4F9DC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04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B7D24-718F-431C-A692-62F8CF4F9DC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98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36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766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F47A-548A-4175-9111-1F63708D977E}" type="datetime1">
              <a:rPr lang="en-US" altLang="en-US"/>
              <a:pPr>
                <a:defRPr/>
              </a:pPr>
              <a:t>9/2/2015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3907-B010-4EFB-91B7-9372771C6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09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51E31-013A-430E-98EF-8AEE3CEDD469}" type="datetime1">
              <a:rPr lang="en-US" altLang="en-US"/>
              <a:pPr>
                <a:defRPr/>
              </a:pPr>
              <a:t>9/2/2015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3165-C76F-4C73-ADE7-C6CE9E77C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A390D1-66C4-41FE-9A4F-3F0CF9544031}" type="datetime1">
              <a:rPr lang="en-US" altLang="en-US"/>
              <a:pPr>
                <a:defRPr/>
              </a:pPr>
              <a:t>9/2/2015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86C3E1-B289-4240-B3F6-010E3F9F2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19" r:id="rId3"/>
    <p:sldLayoutId id="2147483720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givers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EG1003: Introduction to Engineering and Design</a:t>
            </a:r>
            <a:endParaRPr lang="en-US" altLang="en-US" b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709613" y="1219200"/>
            <a:ext cx="77724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Software for Engineers </a:t>
            </a:r>
            <a:endParaRPr lang="en-US" altLang="en-US" sz="4400" b="1"/>
          </a:p>
        </p:txBody>
      </p:sp>
      <p:pic>
        <p:nvPicPr>
          <p:cNvPr id="12294" name="Picture 6" descr="http://androidspin.com/wp-content/uploads/2015/02/Off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4" y="1661301"/>
            <a:ext cx="3236272" cy="2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underconsideration.com/brandnew/archives/autodesk_logo_det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05" y="3361597"/>
            <a:ext cx="5467350" cy="11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Procedure: AutoCAD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73075" y="1003300"/>
            <a:ext cx="48117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1963" indent="-4619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the AutoCAD template and tutorial to create a 3D model of EG logo keychain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Export to 3D printer file (STL)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If your team has time before the mousetrap car competition, explore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  <a:hlinkClick r:id="rId3"/>
              </a:rPr>
              <a:t>Thingiverse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 or design your own 3D ideas with CAD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24708" r="11866" b="15851"/>
          <a:stretch/>
        </p:blipFill>
        <p:spPr>
          <a:xfrm>
            <a:off x="5284788" y="1771650"/>
            <a:ext cx="3828770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Assignment: Written Report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930275" y="1044576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Independent report (one report per student)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Standard lab report submission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Submit online (eg.poly.edu) before midnight of day of Lab #2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Submission includes (5 files)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Word lab report template</a:t>
            </a:r>
            <a:endParaRPr lang="en-US" altLang="en-US" sz="20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Microsoft </a:t>
            </a: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PowerPoint </a:t>
            </a: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lab </a:t>
            </a: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presentation </a:t>
            </a: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template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EG logo keychain AutoCAD and STL file</a:t>
            </a:r>
            <a:endParaRPr lang="en-US" altLang="en-US" sz="20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66"/>
                </a:solidFill>
                <a:latin typeface="Tahoma" panose="020B0604030504040204" pitchFamily="34" charset="0"/>
              </a:rPr>
              <a:t>Mousetrap competition </a:t>
            </a:r>
            <a:r>
              <a:rPr lang="en-US" altLang="en-US" sz="20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report</a:t>
            </a:r>
            <a:endParaRPr lang="en-US" altLang="en-US" sz="20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Each team member must use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software</a:t>
            </a: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Work together with your partner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TA is always available for assistance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Mousetrap Car Competition 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Following MS Office and AutoCAD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Exercise</a:t>
            </a: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When importing into Microsoft from </a:t>
            </a:r>
            <a:r>
              <a:rPr lang="en-US" altLang="en-US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Google docs, slides, and sheets formatting errors may </a:t>
            </a:r>
            <a:r>
              <a:rPr lang="en-US" altLang="en-US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occur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en-US" altLang="en-US" i="1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Submissions must be </a:t>
            </a: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files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, so recheck your final Microsoft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formatting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Copy and paste all figures and tables as </a:t>
            </a:r>
            <a:r>
              <a:rPr lang="en-US" altLang="en-US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pictures</a:t>
            </a:r>
            <a:endParaRPr lang="en-US" altLang="en-US" i="1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397" t="23291" r="25353" b="42932"/>
          <a:stretch/>
        </p:blipFill>
        <p:spPr>
          <a:xfrm>
            <a:off x="2270125" y="1220109"/>
            <a:ext cx="4617721" cy="34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371600" y="1222375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Objectives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Software Tasks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Background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Procedure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Assignment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Closing</a:t>
            </a:r>
          </a:p>
        </p:txBody>
      </p:sp>
      <p:pic>
        <p:nvPicPr>
          <p:cNvPr id="13314" name="Picture 2" descr="http://static-dc.autodesk.net/content/dam/autodesk/www/products/autodesk-autocad/images/banners/autocad-2015-banner-lockup-283x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66056"/>
            <a:ext cx="26955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creenshots.en.sftcdn.net/blog/en/2013/01/office-2013-onehome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4538212" y="2811437"/>
            <a:ext cx="3334650" cy="106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Familiarization with relevant software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Explore software tools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Word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Excel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PowerPoint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AutoCAD</a:t>
            </a:r>
          </a:p>
        </p:txBody>
      </p:sp>
      <p:pic>
        <p:nvPicPr>
          <p:cNvPr id="14338" name="Picture 2" descr="http://core3.staticworld.net/images/article/2012/11/google_apps_intro_slide-100014668-gall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2203" r="762" b="72054"/>
          <a:stretch/>
        </p:blipFill>
        <p:spPr bwMode="auto">
          <a:xfrm>
            <a:off x="4102513" y="3620495"/>
            <a:ext cx="4675725" cy="9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3" t="5867" r="88823" b="89799"/>
          <a:stretch/>
        </p:blipFill>
        <p:spPr>
          <a:xfrm>
            <a:off x="4846320" y="2703056"/>
            <a:ext cx="3026720" cy="66448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4102513" y="3620495"/>
            <a:ext cx="941760" cy="864075"/>
          </a:xfrm>
          <a:prstGeom prst="mathMultiply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4987051" y="3615168"/>
            <a:ext cx="941760" cy="864075"/>
          </a:xfrm>
          <a:prstGeom prst="mathMultiply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5969495" y="3615167"/>
            <a:ext cx="941760" cy="864075"/>
          </a:xfrm>
          <a:prstGeom prst="mathMultiply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7836478" y="3664168"/>
            <a:ext cx="941760" cy="864075"/>
          </a:xfrm>
          <a:prstGeom prst="mathMultiply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Software Tasks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95488"/>
              </p:ext>
            </p:extLst>
          </p:nvPr>
        </p:nvGraphicFramePr>
        <p:xfrm>
          <a:off x="504825" y="1168400"/>
          <a:ext cx="8197850" cy="34667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86493"/>
                <a:gridCol w="4211357"/>
              </a:tblGrid>
              <a:tr h="34667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Microsoft Office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Enter Excel equations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Create Word template for lab reports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Create PowerPoint template for lab presentations</a:t>
                      </a:r>
                      <a:endParaRPr lang="en-US" dirty="0"/>
                    </a:p>
                  </a:txBody>
                  <a:tcPr marL="91438" marR="91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Autodesk AutoCAD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Learn the basics of CAD software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Practice 2D and 3D drawing functions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Build an EG logo keychain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Export to 3D print file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91438" marR="91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Background Information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930275" y="1024483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</a:rPr>
              <a:t>Microsoft Excel or Google Sheets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For tables, charts/graphs, data analysis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Word or Google Docs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For lab reports, proposals, documents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PowerPoint or Google Slides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For professional slideshow 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98" y="1544297"/>
            <a:ext cx="4655403" cy="261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Example: Word and PowerPoint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2" y="825237"/>
            <a:ext cx="3253424" cy="421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Example: Excel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1687513" y="1004888"/>
          <a:ext cx="5899150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Worksheet" r:id="rId3" imgW="5572232" imgH="1666890" progId="Excel.Sheet.8">
                  <p:embed/>
                </p:oleObj>
              </mc:Choice>
              <mc:Fallback>
                <p:oleObj name="Worksheet" r:id="rId3" imgW="5572232" imgH="166689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004888"/>
                        <a:ext cx="5899150" cy="1776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2343150" y="2997200"/>
          <a:ext cx="4587875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Chart" r:id="rId5" imgW="5486400" imgH="2285919" progId="Excel.Chart.8">
                  <p:embed/>
                </p:oleObj>
              </mc:Choice>
              <mc:Fallback>
                <p:oleObj name="Chart" r:id="rId5" imgW="5486400" imgH="228591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997200"/>
                        <a:ext cx="4587875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Procedure: Excel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73075" y="1003300"/>
            <a:ext cx="48117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1963" indent="-4619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Create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tables and figure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based on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Ideal Gas Law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All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data values are provided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in an Excel file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Using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Ideal Gas Law,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calculate volumes at specified temperatures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Plot volume vs. temperature based on generated tables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26" y="3139316"/>
            <a:ext cx="2941634" cy="1838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826" y="880270"/>
            <a:ext cx="2941634" cy="216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Procedure: Word and PowerPoint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Create templates to use for this class</a:t>
            </a:r>
          </a:p>
          <a:p>
            <a:pPr marL="13763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Change highlighted text to your info</a:t>
            </a:r>
          </a:p>
          <a:p>
            <a:pPr marL="13763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online resources, partners, and TAs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Focus on professional formatting (paste as image)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Attention to detail is a critical skill for engineers</a:t>
            </a:r>
          </a:p>
          <a:p>
            <a:pPr marL="1204913" lvl="2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Match the given templates accurately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6036</TotalTime>
  <Words>375</Words>
  <Application>Microsoft Office PowerPoint</Application>
  <PresentationFormat>On-screen Show (16:9)</PresentationFormat>
  <Paragraphs>77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NYU Schools Master Template</vt:lpstr>
      <vt:lpstr>Worksheet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General Engineering</cp:lastModifiedBy>
  <cp:revision>66</cp:revision>
  <dcterms:created xsi:type="dcterms:W3CDTF">2013-09-03T13:03:01Z</dcterms:created>
  <dcterms:modified xsi:type="dcterms:W3CDTF">2015-09-02T10:20:53Z</dcterms:modified>
</cp:coreProperties>
</file>