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97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AutoCAD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AutoCAD template and tutorial to create a 3D model of EG logo keychain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Export to 3D printer file (STL)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err="1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5" t="24708" r="11866" b="15851"/>
          <a:stretch/>
        </p:blipFill>
        <p:spPr>
          <a:xfrm>
            <a:off x="7832558" y="2348405"/>
            <a:ext cx="3828770" cy="24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submission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file)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Competition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AutoCAD 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Write-ups on the EG manual (2 PDF templates, 1 Excel file with data, 1 AutoCAD template)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44" y="449981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42047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 descr="http://static-dc.autodesk.net/content/dam/autodesk/www/products/autodesk-autocad/images/banners/autocad-2015-banner-lockup-283x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839" y="1900990"/>
            <a:ext cx="4253402" cy="99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914766" y="3879542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AutoCAD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200026743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AutoCAD</a:t>
                      </a:r>
                      <a:endParaRPr lang="en-US" sz="3600" dirty="0"/>
                    </a:p>
                  </a:txBody>
                  <a:tcPr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equations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EG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</a:t>
            </a:r>
            <a:r>
              <a:rPr lang="en-US" dirty="0" err="1" smtClean="0"/>
              <a:t>Infortmation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All data values are provided in an Excel file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Using Ideal Gas Law, calculate volumes at specified temperatures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Plot volume vs. temperature based on generated tables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</a:t>
            </a:r>
            <a:r>
              <a:rPr lang="en-US" sz="3600" dirty="0" err="1" smtClean="0"/>
              <a:t>Tas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33</TotalTime>
  <Words>396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MS PGothic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Eve Fishinevich</cp:lastModifiedBy>
  <cp:revision>25</cp:revision>
  <dcterms:created xsi:type="dcterms:W3CDTF">2016-01-20T23:27:44Z</dcterms:created>
  <dcterms:modified xsi:type="dcterms:W3CDTF">2016-01-21T00:01:03Z</dcterms:modified>
</cp:coreProperties>
</file>