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70" r:id="rId4"/>
    <p:sldId id="258" r:id="rId5"/>
    <p:sldId id="259" r:id="rId6"/>
    <p:sldId id="269" r:id="rId7"/>
    <p:sldId id="268" r:id="rId8"/>
    <p:sldId id="266" r:id="rId9"/>
    <p:sldId id="265" r:id="rId10"/>
    <p:sldId id="264" r:id="rId11"/>
    <p:sldId id="263" r:id="rId12"/>
    <p:sldId id="262" r:id="rId13"/>
    <p:sldId id="261" r:id="rId14"/>
    <p:sldId id="26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5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thingivers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Software for Engineers</a:t>
            </a:r>
            <a:endParaRPr lang="en-US" b="1" dirty="0"/>
          </a:p>
        </p:txBody>
      </p:sp>
      <p:pic>
        <p:nvPicPr>
          <p:cNvPr id="4" name="Picture 3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864" y="2757386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4914900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Procedure: </a:t>
            </a:r>
            <a:r>
              <a:rPr lang="en-US" dirty="0" smtClean="0"/>
              <a:t>Inventor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832558" cy="53397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Use the Inventor template and tutorial to create a 3D model of NYU Tandon School of Engineering keychain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Convert the .STL files to .THING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If your team has time before the mousetrap car competition, explore </a:t>
            </a:r>
            <a:r>
              <a:rPr lang="en-US" altLang="en-US" dirty="0" smtClean="0">
                <a:solidFill>
                  <a:srgbClr val="000066"/>
                </a:solidFill>
                <a:hlinkClick r:id="rId2"/>
              </a:rPr>
              <a:t>Thingiverse</a:t>
            </a:r>
            <a:r>
              <a:rPr lang="en-US" altLang="en-US" dirty="0" smtClean="0">
                <a:solidFill>
                  <a:srgbClr val="000066"/>
                </a:solidFill>
              </a:rPr>
              <a:t> </a:t>
            </a:r>
            <a:r>
              <a:rPr lang="en-US" dirty="0" smtClean="0"/>
              <a:t>or design your own 3D ideas with CAD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1" t="10048" r="4003" b="8090"/>
          <a:stretch/>
        </p:blipFill>
        <p:spPr>
          <a:xfrm>
            <a:off x="7906104" y="3332408"/>
            <a:ext cx="3871073" cy="1790008"/>
          </a:xfrm>
          <a:prstGeom prst="rect">
            <a:avLst/>
          </a:prstGeom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8815" r="97" b="6725"/>
          <a:stretch/>
        </p:blipFill>
        <p:spPr>
          <a:xfrm>
            <a:off x="7906815" y="1445655"/>
            <a:ext cx="3870362" cy="179055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454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Assignment: Written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Independent report (one report per student)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Standard lab report submission (Lab 1C only)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Submit online (eg.poly.edu) before midnight of day of Lab #2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Submission includes (1 file, do not include 1A and 1B)</a:t>
            </a:r>
          </a:p>
          <a:p>
            <a:pPr lvl="1">
              <a:lnSpc>
                <a:spcPct val="150000"/>
              </a:lnSpc>
            </a:pPr>
            <a:r>
              <a:rPr lang="en-US" sz="3600" b="1" dirty="0" smtClean="0"/>
              <a:t>Mousetrap competition report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31739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Each team member must use software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Submit all work electronically by 11:59 PM before Lab #2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Work together with your partner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TA is always available for assistance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Mousetrap Car Competition (winner get 3D printed keychain)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Following MS Office and Inventor Exercise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84724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66272"/>
            <a:ext cx="12192000" cy="533975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When importing into Microsoft from Google Docs, Slides, and Sheets </a:t>
            </a:r>
            <a:r>
              <a:rPr lang="en-US" sz="2800" b="1" dirty="0" smtClean="0"/>
              <a:t>formatting errors may occur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Submission </a:t>
            </a:r>
            <a:r>
              <a:rPr lang="en-US" sz="2800" b="1" dirty="0" smtClean="0"/>
              <a:t>must be Microsoft files</a:t>
            </a:r>
            <a:r>
              <a:rPr lang="en-US" sz="2800" dirty="0" smtClean="0"/>
              <a:t>, so recheck your final Microsoft formatting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Copy and paste all figures and tables as pictures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All files needed are available in Lab 1A and 1B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Write-ups on the EG manual (2 PDF templates, 1 Excel file with data, 1 Inventor file)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73268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9397" t="23291" r="25353" b="42932"/>
          <a:stretch/>
        </p:blipFill>
        <p:spPr>
          <a:xfrm>
            <a:off x="3217043" y="1417930"/>
            <a:ext cx="5757913" cy="433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11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Software for Engineers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6" name="Picture 5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63" y="914399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208" y="4480408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78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Software Tasks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Assignment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Closing</a:t>
            </a:r>
            <a:endParaRPr lang="en-US" dirty="0"/>
          </a:p>
        </p:txBody>
      </p:sp>
      <p:pic>
        <p:nvPicPr>
          <p:cNvPr id="5" name="Picture 4" descr="http://screenshots.en.sftcdn.net/blog/en/2013/01/office-2013-onehome-whit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22" t="58187"/>
          <a:stretch/>
        </p:blipFill>
        <p:spPr bwMode="auto">
          <a:xfrm>
            <a:off x="6399861" y="3790765"/>
            <a:ext cx="3835531" cy="1227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tatic-dc.autodesk.net/content/dam/autodesk/www/products/responsive-imagery/responsive-lockups-banners/2017/inventor-2017-lockup-1200x132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667"/>
          <a:stretch/>
        </p:blipFill>
        <p:spPr bwMode="auto">
          <a:xfrm>
            <a:off x="5810650" y="1974282"/>
            <a:ext cx="4838698" cy="125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Familiarization with relevant software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Explore software tools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Word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Excel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PowerPoint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Inventor</a:t>
            </a:r>
            <a:endParaRPr lang="en-US" sz="3600" dirty="0"/>
          </a:p>
        </p:txBody>
      </p:sp>
      <p:pic>
        <p:nvPicPr>
          <p:cNvPr id="4" name="Picture 3" descr="http://core3.staticworld.net/images/article/2012/11/google_apps_intro_slide-100014668-galler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2" t="2203" r="762" b="72054"/>
          <a:stretch/>
        </p:blipFill>
        <p:spPr bwMode="auto">
          <a:xfrm>
            <a:off x="5730621" y="4296970"/>
            <a:ext cx="5538281" cy="112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3" t="5867" r="88823" b="89799"/>
          <a:stretch/>
        </p:blipFill>
        <p:spPr>
          <a:xfrm>
            <a:off x="6523120" y="2598820"/>
            <a:ext cx="3953282" cy="86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73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Software Tasks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4087248868"/>
              </p:ext>
            </p:extLst>
          </p:nvPr>
        </p:nvGraphicFramePr>
        <p:xfrm>
          <a:off x="517358" y="914398"/>
          <a:ext cx="10900610" cy="51290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50305"/>
                <a:gridCol w="5450305"/>
              </a:tblGrid>
              <a:tr h="119714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Microsoft Office</a:t>
                      </a:r>
                      <a:endParaRPr lang="en-US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Autodesk </a:t>
                      </a:r>
                      <a:r>
                        <a:rPr lang="en-US" sz="3600" dirty="0" smtClean="0"/>
                        <a:t>Inventor</a:t>
                      </a:r>
                      <a:endParaRPr lang="en-US" sz="3600" dirty="0"/>
                    </a:p>
                  </a:txBody>
                  <a:tcPr anchor="ctr"/>
                </a:tc>
              </a:tr>
              <a:tr h="11971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Enter</a:t>
                      </a:r>
                      <a:r>
                        <a:rPr lang="en-US" sz="3600" baseline="0" dirty="0" smtClean="0"/>
                        <a:t> Excel formulas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 smtClean="0"/>
                        <a:t>Create Word template for lab reports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 smtClean="0"/>
                        <a:t>Create PowerPoint template for lab presentations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Learn the basics of CAD software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Practice 2D and 3D drawing functions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Build an NYU Tandon logo keychain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Export to 3D print file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Microsoft Excel or Google Sheets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For tables, charts/graphs, data analysis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Microsoft Word or Google Docs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For lab reports, proposals, documents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Microsoft PowerPoint or Google Slides</a:t>
            </a:r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 smtClean="0"/>
              <a:t>For professional slideshow presentations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433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Example: Word and PowerPoint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032" y="1834478"/>
            <a:ext cx="6080945" cy="3420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9" y="969853"/>
            <a:ext cx="3979375" cy="51497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2709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Example: Excel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685" y="1159766"/>
            <a:ext cx="7551448" cy="22739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843" y="3645568"/>
            <a:ext cx="5613132" cy="2396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296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Procedure: 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6521116" cy="594360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Create tables and figure based on Ideal Gas Law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All data values are provided in an Excel file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Using Ideal Gas Law, calculate volumes at specified temperatures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Plot volume vs. temperature based on generated tables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3184" y="3999198"/>
            <a:ext cx="3584374" cy="22402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3184" y="1278238"/>
            <a:ext cx="3545805" cy="260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920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Procedure: Word and 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Create templates to use for this class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Change highlighted text to your info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Use online resources, partners, and TAs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Focus on professional formatting (paste as image)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Attention to detail is a critical skill for engineers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Match the given templates accurately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23352934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(3)</Template>
  <TotalTime>59</TotalTime>
  <Words>419</Words>
  <Application>Microsoft Office PowerPoint</Application>
  <PresentationFormat>Widescreen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MS PGothic</vt:lpstr>
      <vt:lpstr>Arial</vt:lpstr>
      <vt:lpstr>EG template</vt:lpstr>
      <vt:lpstr>Software for Engineers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for Engineers</dc:title>
  <dc:creator>Eve Fishinevich</dc:creator>
  <cp:lastModifiedBy>Matt Cocca</cp:lastModifiedBy>
  <cp:revision>34</cp:revision>
  <dcterms:created xsi:type="dcterms:W3CDTF">2016-01-20T23:27:44Z</dcterms:created>
  <dcterms:modified xsi:type="dcterms:W3CDTF">2016-09-06T00:52:12Z</dcterms:modified>
</cp:coreProperties>
</file>