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</a:t>
            </a:r>
            <a:r>
              <a:rPr lang="en-US" dirty="0" smtClean="0"/>
              <a:t>Inventor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Inventor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Convert the .STL files to .THING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Competition (winner get 3D printed keychain)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Inventor 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Write-ups on the EG manual (2 PDF templates, 1 Excel file with data, 1 Inventor file)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-dc.autodesk.net/content/dam/autodesk/www/products/responsive-imagery/responsive-lockups-banners/2017/inventor-2017-lockup-1200x13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67"/>
          <a:stretch/>
        </p:blipFill>
        <p:spPr bwMode="auto">
          <a:xfrm>
            <a:off x="5810650" y="1974282"/>
            <a:ext cx="4838698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Inventor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87248868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</a:t>
                      </a:r>
                      <a:r>
                        <a:rPr lang="en-US" sz="3600" dirty="0" smtClean="0"/>
                        <a:t>Inventor</a:t>
                      </a:r>
                      <a:endParaRPr lang="en-US" sz="3600" dirty="0"/>
                    </a:p>
                  </a:txBody>
                  <a:tcPr anchor="ctr"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Using Ideal Gas Law, 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Plot volume vs. temperature based on generated tables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59</TotalTime>
  <Words>419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Matt Cocca</cp:lastModifiedBy>
  <cp:revision>34</cp:revision>
  <dcterms:created xsi:type="dcterms:W3CDTF">2016-01-20T23:27:44Z</dcterms:created>
  <dcterms:modified xsi:type="dcterms:W3CDTF">2016-09-06T00:52:12Z</dcterms:modified>
</cp:coreProperties>
</file>