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660" r:id="rId2"/>
  </p:sldMasterIdLst>
  <p:notesMasterIdLst>
    <p:notesMasterId r:id="rId51"/>
  </p:notesMasterIdLst>
  <p:sldIdLst>
    <p:sldId id="256" r:id="rId3"/>
    <p:sldId id="285" r:id="rId4"/>
    <p:sldId id="310" r:id="rId5"/>
    <p:sldId id="311" r:id="rId6"/>
    <p:sldId id="312" r:id="rId7"/>
    <p:sldId id="309" r:id="rId8"/>
    <p:sldId id="308" r:id="rId9"/>
    <p:sldId id="286" r:id="rId10"/>
    <p:sldId id="287" r:id="rId11"/>
    <p:sldId id="288" r:id="rId12"/>
    <p:sldId id="307" r:id="rId13"/>
    <p:sldId id="279" r:id="rId14"/>
    <p:sldId id="280" r:id="rId15"/>
    <p:sldId id="261" r:id="rId16"/>
    <p:sldId id="282" r:id="rId17"/>
    <p:sldId id="267" r:id="rId18"/>
    <p:sldId id="269" r:id="rId19"/>
    <p:sldId id="283" r:id="rId20"/>
    <p:sldId id="284" r:id="rId21"/>
    <p:sldId id="270" r:id="rId22"/>
    <p:sldId id="271" r:id="rId23"/>
    <p:sldId id="264" r:id="rId24"/>
    <p:sldId id="289" r:id="rId25"/>
    <p:sldId id="290" r:id="rId26"/>
    <p:sldId id="291" r:id="rId27"/>
    <p:sldId id="292" r:id="rId28"/>
    <p:sldId id="293" r:id="rId29"/>
    <p:sldId id="294" r:id="rId30"/>
    <p:sldId id="295" r:id="rId31"/>
    <p:sldId id="296" r:id="rId32"/>
    <p:sldId id="297" r:id="rId33"/>
    <p:sldId id="298" r:id="rId34"/>
    <p:sldId id="300" r:id="rId35"/>
    <p:sldId id="301" r:id="rId36"/>
    <p:sldId id="306" r:id="rId37"/>
    <p:sldId id="303" r:id="rId38"/>
    <p:sldId id="304" r:id="rId39"/>
    <p:sldId id="272" r:id="rId40"/>
    <p:sldId id="273" r:id="rId41"/>
    <p:sldId id="274" r:id="rId42"/>
    <p:sldId id="275" r:id="rId43"/>
    <p:sldId id="276" r:id="rId44"/>
    <p:sldId id="277" r:id="rId45"/>
    <p:sldId id="265" r:id="rId46"/>
    <p:sldId id="266" r:id="rId47"/>
    <p:sldId id="262" r:id="rId48"/>
    <p:sldId id="281" r:id="rId49"/>
    <p:sldId id="305" r:id="rId50"/>
  </p:sldIdLst>
  <p:sldSz cx="12192000" cy="6858000"/>
  <p:notesSz cx="6858000" cy="9144000"/>
  <p:embeddedFontLst>
    <p:embeddedFont>
      <p:font typeface="Calibri" panose="020F0502020204030204" pitchFamily="34" charset="0"/>
      <p:regular r:id="rId52"/>
      <p:bold r:id="rId53"/>
      <p:italic r:id="rId54"/>
      <p:boldItalic r:id="rId55"/>
    </p:embeddedFont>
    <p:embeddedFont>
      <p:font typeface="Calibri Light" panose="020F0302020204030204" pitchFamily="34" charset="0"/>
      <p:regular r:id="rId56"/>
      <p:italic r:id="rId57"/>
    </p:embeddedFont>
    <p:embeddedFont>
      <p:font typeface="Gotham Medium" pitchFamily="2" charset="0"/>
      <p:regular r:id="rId58"/>
      <p:italic r:id="rId59"/>
    </p:embeddedFont>
    <p:embeddedFont>
      <p:font typeface="Proxima Nova Lt" panose="02000506030000020004" pitchFamily="2" charset="77"/>
      <p:regular r:id="rId60"/>
      <p:bold r:id="rId61"/>
    </p:embeddedFont>
    <p:embeddedFont>
      <p:font typeface="Proxima Nova Rg" panose="02000506030000020004" pitchFamily="2" charset="77"/>
      <p:regular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068C"/>
    <a:srgbClr val="70AD47"/>
    <a:srgbClr val="ED7D31"/>
    <a:srgbClr val="A89AD3"/>
    <a:srgbClr val="C9AB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78" autoAdjust="0"/>
    <p:restoredTop sz="94719"/>
  </p:normalViewPr>
  <p:slideViewPr>
    <p:cSldViewPr snapToGrid="0">
      <p:cViewPr varScale="1">
        <p:scale>
          <a:sx n="119" d="100"/>
          <a:sy n="119" d="100"/>
        </p:scale>
        <p:origin x="224"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4.fntdata"/><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10.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5.fntdata"/><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8.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3.fntdata"/><Relationship Id="rId62"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6.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iagrams/_rels/data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image" Target="../media/image19.jpg"/></Relationships>
</file>

<file path=ppt/diagrams/_rels/drawing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image" Target="../media/image19.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D6560F-895F-CE40-ACCB-98736B383D80}" type="doc">
      <dgm:prSet loTypeId="urn:microsoft.com/office/officeart/2005/8/layout/gear1" loCatId="" qsTypeId="urn:microsoft.com/office/officeart/2005/8/quickstyle/simple1" qsCatId="simple" csTypeId="urn:microsoft.com/office/officeart/2005/8/colors/accent1_2" csCatId="accent1" phldr="1"/>
      <dgm:spPr/>
    </dgm:pt>
    <dgm:pt modelId="{CE979C59-C26A-4F43-8241-F1CFA032BE0A}">
      <dgm:prSet phldrT="[Text]"/>
      <dgm:spPr>
        <a:blipFill dpi="0" rotWithShape="1">
          <a:blip xmlns:r="http://schemas.openxmlformats.org/officeDocument/2006/relationships" r:embed="rId1"/>
          <a:srcRect/>
          <a:stretch>
            <a:fillRect/>
          </a:stretch>
        </a:blipFill>
      </dgm:spPr>
      <dgm:t>
        <a:bodyPr/>
        <a:lstStyle/>
        <a:p>
          <a:r>
            <a:rPr lang="en-US" dirty="0"/>
            <a:t> </a:t>
          </a:r>
        </a:p>
      </dgm:t>
    </dgm:pt>
    <dgm:pt modelId="{B2990A86-4093-3548-BCB7-BA9151E70D7C}" type="parTrans" cxnId="{B98B2B6E-EDA7-BF49-B904-12255AA385AE}">
      <dgm:prSet/>
      <dgm:spPr/>
      <dgm:t>
        <a:bodyPr/>
        <a:lstStyle/>
        <a:p>
          <a:endParaRPr lang="en-US"/>
        </a:p>
      </dgm:t>
    </dgm:pt>
    <dgm:pt modelId="{B3D85617-CC02-774F-A896-86EAF9CDAB28}" type="sibTrans" cxnId="{B98B2B6E-EDA7-BF49-B904-12255AA385AE}">
      <dgm:prSet/>
      <dgm:spPr/>
      <dgm:t>
        <a:bodyPr/>
        <a:lstStyle/>
        <a:p>
          <a:endParaRPr lang="en-US"/>
        </a:p>
      </dgm:t>
    </dgm:pt>
    <dgm:pt modelId="{C45FFE65-B53D-0441-837D-9F0AB8754E82}">
      <dgm:prSet phldrT="[Text]"/>
      <dgm:spPr>
        <a:blipFill dpi="0" rotWithShape="1">
          <a:blip xmlns:r="http://schemas.openxmlformats.org/officeDocument/2006/relationships" r:embed="rId2"/>
          <a:srcRect/>
          <a:stretch>
            <a:fillRect/>
          </a:stretch>
        </a:blipFill>
      </dgm:spPr>
      <dgm:t>
        <a:bodyPr/>
        <a:lstStyle/>
        <a:p>
          <a:r>
            <a:rPr lang="en-US" dirty="0"/>
            <a:t> </a:t>
          </a:r>
        </a:p>
      </dgm:t>
    </dgm:pt>
    <dgm:pt modelId="{2C8E2676-48E8-9B4A-A209-D3DFB6C6F1D2}" type="parTrans" cxnId="{31FB721E-2C87-E24C-9F80-62983BFF1E95}">
      <dgm:prSet/>
      <dgm:spPr/>
      <dgm:t>
        <a:bodyPr/>
        <a:lstStyle/>
        <a:p>
          <a:endParaRPr lang="en-US"/>
        </a:p>
      </dgm:t>
    </dgm:pt>
    <dgm:pt modelId="{64A020B2-806B-FF49-8B58-C9ADEE85D3EF}" type="sibTrans" cxnId="{31FB721E-2C87-E24C-9F80-62983BFF1E95}">
      <dgm:prSet/>
      <dgm:spPr/>
      <dgm:t>
        <a:bodyPr/>
        <a:lstStyle/>
        <a:p>
          <a:endParaRPr lang="en-US"/>
        </a:p>
      </dgm:t>
    </dgm:pt>
    <dgm:pt modelId="{D35A6031-A5EA-B048-BA90-CB4FFAFFE375}">
      <dgm:prSet phldrT="[Text]"/>
      <dgm:spPr>
        <a:blipFill dpi="0" rotWithShape="1">
          <a:blip xmlns:r="http://schemas.openxmlformats.org/officeDocument/2006/relationships" r:embed="rId3"/>
          <a:srcRect/>
          <a:stretch>
            <a:fillRect/>
          </a:stretch>
        </a:blipFill>
      </dgm:spPr>
      <dgm:t>
        <a:bodyPr/>
        <a:lstStyle/>
        <a:p>
          <a:r>
            <a:rPr lang="en-US" dirty="0"/>
            <a:t> </a:t>
          </a:r>
        </a:p>
      </dgm:t>
    </dgm:pt>
    <dgm:pt modelId="{5776A521-3D6E-ED45-A3A1-66100F8D1356}" type="parTrans" cxnId="{1B507AC5-B7FB-A74A-987A-3D39DF94021F}">
      <dgm:prSet/>
      <dgm:spPr/>
      <dgm:t>
        <a:bodyPr/>
        <a:lstStyle/>
        <a:p>
          <a:endParaRPr lang="en-US"/>
        </a:p>
      </dgm:t>
    </dgm:pt>
    <dgm:pt modelId="{DB714EA9-C54B-6243-AC1E-5FE9B766CC94}" type="sibTrans" cxnId="{1B507AC5-B7FB-A74A-987A-3D39DF94021F}">
      <dgm:prSet/>
      <dgm:spPr/>
      <dgm:t>
        <a:bodyPr/>
        <a:lstStyle/>
        <a:p>
          <a:endParaRPr lang="en-US"/>
        </a:p>
      </dgm:t>
    </dgm:pt>
    <dgm:pt modelId="{3499533D-16BD-E24E-A4F9-301627038196}" type="pres">
      <dgm:prSet presAssocID="{E8D6560F-895F-CE40-ACCB-98736B383D80}" presName="composite" presStyleCnt="0">
        <dgm:presLayoutVars>
          <dgm:chMax val="3"/>
          <dgm:animLvl val="lvl"/>
          <dgm:resizeHandles val="exact"/>
        </dgm:presLayoutVars>
      </dgm:prSet>
      <dgm:spPr/>
    </dgm:pt>
    <dgm:pt modelId="{AD7B9F11-A90E-DC49-AB24-C9D67AE57406}" type="pres">
      <dgm:prSet presAssocID="{CE979C59-C26A-4F43-8241-F1CFA032BE0A}" presName="gear1" presStyleLbl="node1" presStyleIdx="0" presStyleCnt="3" custLinFactNeighborX="2543" custLinFactNeighborY="601">
        <dgm:presLayoutVars>
          <dgm:chMax val="1"/>
          <dgm:bulletEnabled val="1"/>
        </dgm:presLayoutVars>
      </dgm:prSet>
      <dgm:spPr/>
    </dgm:pt>
    <dgm:pt modelId="{0054F6F2-34BE-9F4D-895E-BCFC2AC29A03}" type="pres">
      <dgm:prSet presAssocID="{CE979C59-C26A-4F43-8241-F1CFA032BE0A}" presName="gear1srcNode" presStyleLbl="node1" presStyleIdx="0" presStyleCnt="3"/>
      <dgm:spPr/>
    </dgm:pt>
    <dgm:pt modelId="{F637F0FD-AFB6-E04E-B6BA-D86B6F1A7146}" type="pres">
      <dgm:prSet presAssocID="{CE979C59-C26A-4F43-8241-F1CFA032BE0A}" presName="gear1dstNode" presStyleLbl="node1" presStyleIdx="0" presStyleCnt="3"/>
      <dgm:spPr/>
    </dgm:pt>
    <dgm:pt modelId="{4674B485-623E-7B48-9478-2247C22F781B}" type="pres">
      <dgm:prSet presAssocID="{C45FFE65-B53D-0441-837D-9F0AB8754E82}" presName="gear2" presStyleLbl="node1" presStyleIdx="1" presStyleCnt="3">
        <dgm:presLayoutVars>
          <dgm:chMax val="1"/>
          <dgm:bulletEnabled val="1"/>
        </dgm:presLayoutVars>
      </dgm:prSet>
      <dgm:spPr/>
    </dgm:pt>
    <dgm:pt modelId="{078725D0-88BD-2C4C-9C5C-3A8F029F6DB7}" type="pres">
      <dgm:prSet presAssocID="{C45FFE65-B53D-0441-837D-9F0AB8754E82}" presName="gear2srcNode" presStyleLbl="node1" presStyleIdx="1" presStyleCnt="3"/>
      <dgm:spPr/>
    </dgm:pt>
    <dgm:pt modelId="{4F507C16-C74B-E945-B875-5AB548B7CD09}" type="pres">
      <dgm:prSet presAssocID="{C45FFE65-B53D-0441-837D-9F0AB8754E82}" presName="gear2dstNode" presStyleLbl="node1" presStyleIdx="1" presStyleCnt="3"/>
      <dgm:spPr/>
    </dgm:pt>
    <dgm:pt modelId="{F5A54233-19F8-334C-8A9A-4FD45C4DA4F6}" type="pres">
      <dgm:prSet presAssocID="{D35A6031-A5EA-B048-BA90-CB4FFAFFE375}" presName="gear3" presStyleLbl="node1" presStyleIdx="2" presStyleCnt="3"/>
      <dgm:spPr/>
    </dgm:pt>
    <dgm:pt modelId="{67BC5D8A-6786-6344-805D-67F799766DC0}" type="pres">
      <dgm:prSet presAssocID="{D35A6031-A5EA-B048-BA90-CB4FFAFFE375}" presName="gear3tx" presStyleLbl="node1" presStyleIdx="2" presStyleCnt="3">
        <dgm:presLayoutVars>
          <dgm:chMax val="1"/>
          <dgm:bulletEnabled val="1"/>
        </dgm:presLayoutVars>
      </dgm:prSet>
      <dgm:spPr/>
    </dgm:pt>
    <dgm:pt modelId="{DDC27B90-5DC4-F64D-9B2C-F600000186A2}" type="pres">
      <dgm:prSet presAssocID="{D35A6031-A5EA-B048-BA90-CB4FFAFFE375}" presName="gear3srcNode" presStyleLbl="node1" presStyleIdx="2" presStyleCnt="3"/>
      <dgm:spPr/>
    </dgm:pt>
    <dgm:pt modelId="{4700E45A-94EA-BE4C-A202-A01816B83A6E}" type="pres">
      <dgm:prSet presAssocID="{D35A6031-A5EA-B048-BA90-CB4FFAFFE375}" presName="gear3dstNode" presStyleLbl="node1" presStyleIdx="2" presStyleCnt="3"/>
      <dgm:spPr/>
    </dgm:pt>
    <dgm:pt modelId="{04F1D3CB-97CC-BC41-B85C-09FE9CA2DFEA}" type="pres">
      <dgm:prSet presAssocID="{B3D85617-CC02-774F-A896-86EAF9CDAB28}" presName="connector1" presStyleLbl="sibTrans2D1" presStyleIdx="0" presStyleCnt="3"/>
      <dgm:spPr/>
    </dgm:pt>
    <dgm:pt modelId="{DC8A9061-2B70-F146-9091-FA1B657B9D1E}" type="pres">
      <dgm:prSet presAssocID="{64A020B2-806B-FF49-8B58-C9ADEE85D3EF}" presName="connector2" presStyleLbl="sibTrans2D1" presStyleIdx="1" presStyleCnt="3"/>
      <dgm:spPr/>
    </dgm:pt>
    <dgm:pt modelId="{5B4F8219-D73A-FF47-B30B-EA680D61FC3C}" type="pres">
      <dgm:prSet presAssocID="{DB714EA9-C54B-6243-AC1E-5FE9B766CC94}" presName="connector3" presStyleLbl="sibTrans2D1" presStyleIdx="2" presStyleCnt="3"/>
      <dgm:spPr/>
    </dgm:pt>
  </dgm:ptLst>
  <dgm:cxnLst>
    <dgm:cxn modelId="{33261F07-6384-C54F-9342-F2D120779382}" type="presOf" srcId="{D35A6031-A5EA-B048-BA90-CB4FFAFFE375}" destId="{F5A54233-19F8-334C-8A9A-4FD45C4DA4F6}" srcOrd="0" destOrd="0" presId="urn:microsoft.com/office/officeart/2005/8/layout/gear1"/>
    <dgm:cxn modelId="{31FB721E-2C87-E24C-9F80-62983BFF1E95}" srcId="{E8D6560F-895F-CE40-ACCB-98736B383D80}" destId="{C45FFE65-B53D-0441-837D-9F0AB8754E82}" srcOrd="1" destOrd="0" parTransId="{2C8E2676-48E8-9B4A-A209-D3DFB6C6F1D2}" sibTransId="{64A020B2-806B-FF49-8B58-C9ADEE85D3EF}"/>
    <dgm:cxn modelId="{C621112C-BDAC-504F-AEE7-1D3FC34E74D9}" type="presOf" srcId="{B3D85617-CC02-774F-A896-86EAF9CDAB28}" destId="{04F1D3CB-97CC-BC41-B85C-09FE9CA2DFEA}" srcOrd="0" destOrd="0" presId="urn:microsoft.com/office/officeart/2005/8/layout/gear1"/>
    <dgm:cxn modelId="{8CF8EA37-1D17-E74D-B098-0975B0D4CB6D}" type="presOf" srcId="{D35A6031-A5EA-B048-BA90-CB4FFAFFE375}" destId="{DDC27B90-5DC4-F64D-9B2C-F600000186A2}" srcOrd="2" destOrd="0" presId="urn:microsoft.com/office/officeart/2005/8/layout/gear1"/>
    <dgm:cxn modelId="{EDC7FF59-E6CF-154F-9DF7-4BA812147D2A}" type="presOf" srcId="{C45FFE65-B53D-0441-837D-9F0AB8754E82}" destId="{4674B485-623E-7B48-9478-2247C22F781B}" srcOrd="0" destOrd="0" presId="urn:microsoft.com/office/officeart/2005/8/layout/gear1"/>
    <dgm:cxn modelId="{E0F7A25F-A41A-0A41-BEF4-CC57369F8F7B}" type="presOf" srcId="{CE979C59-C26A-4F43-8241-F1CFA032BE0A}" destId="{0054F6F2-34BE-9F4D-895E-BCFC2AC29A03}" srcOrd="1" destOrd="0" presId="urn:microsoft.com/office/officeart/2005/8/layout/gear1"/>
    <dgm:cxn modelId="{F9C4B368-AFC9-7E4E-BB92-69B78AB1BC45}" type="presOf" srcId="{DB714EA9-C54B-6243-AC1E-5FE9B766CC94}" destId="{5B4F8219-D73A-FF47-B30B-EA680D61FC3C}" srcOrd="0" destOrd="0" presId="urn:microsoft.com/office/officeart/2005/8/layout/gear1"/>
    <dgm:cxn modelId="{B98B2B6E-EDA7-BF49-B904-12255AA385AE}" srcId="{E8D6560F-895F-CE40-ACCB-98736B383D80}" destId="{CE979C59-C26A-4F43-8241-F1CFA032BE0A}" srcOrd="0" destOrd="0" parTransId="{B2990A86-4093-3548-BCB7-BA9151E70D7C}" sibTransId="{B3D85617-CC02-774F-A896-86EAF9CDAB28}"/>
    <dgm:cxn modelId="{58FC0F79-2C8D-7642-B50A-7B54346C0FB0}" type="presOf" srcId="{CE979C59-C26A-4F43-8241-F1CFA032BE0A}" destId="{F637F0FD-AFB6-E04E-B6BA-D86B6F1A7146}" srcOrd="2" destOrd="0" presId="urn:microsoft.com/office/officeart/2005/8/layout/gear1"/>
    <dgm:cxn modelId="{FF569395-DB0B-9640-B2AA-C834BA5402A5}" type="presOf" srcId="{C45FFE65-B53D-0441-837D-9F0AB8754E82}" destId="{4F507C16-C74B-E945-B875-5AB548B7CD09}" srcOrd="2" destOrd="0" presId="urn:microsoft.com/office/officeart/2005/8/layout/gear1"/>
    <dgm:cxn modelId="{A44B0298-9373-A445-BF63-BE49562570AD}" type="presOf" srcId="{D35A6031-A5EA-B048-BA90-CB4FFAFFE375}" destId="{4700E45A-94EA-BE4C-A202-A01816B83A6E}" srcOrd="3" destOrd="0" presId="urn:microsoft.com/office/officeart/2005/8/layout/gear1"/>
    <dgm:cxn modelId="{87E592B6-4958-E74E-B6B1-153B2B89F254}" type="presOf" srcId="{E8D6560F-895F-CE40-ACCB-98736B383D80}" destId="{3499533D-16BD-E24E-A4F9-301627038196}" srcOrd="0" destOrd="0" presId="urn:microsoft.com/office/officeart/2005/8/layout/gear1"/>
    <dgm:cxn modelId="{CC8ED9BD-4789-8444-B909-C1DB9B930D83}" type="presOf" srcId="{CE979C59-C26A-4F43-8241-F1CFA032BE0A}" destId="{AD7B9F11-A90E-DC49-AB24-C9D67AE57406}" srcOrd="0" destOrd="0" presId="urn:microsoft.com/office/officeart/2005/8/layout/gear1"/>
    <dgm:cxn modelId="{1B507AC5-B7FB-A74A-987A-3D39DF94021F}" srcId="{E8D6560F-895F-CE40-ACCB-98736B383D80}" destId="{D35A6031-A5EA-B048-BA90-CB4FFAFFE375}" srcOrd="2" destOrd="0" parTransId="{5776A521-3D6E-ED45-A3A1-66100F8D1356}" sibTransId="{DB714EA9-C54B-6243-AC1E-5FE9B766CC94}"/>
    <dgm:cxn modelId="{E4EAC2D8-4263-3B43-8A30-75F5B3558695}" type="presOf" srcId="{64A020B2-806B-FF49-8B58-C9ADEE85D3EF}" destId="{DC8A9061-2B70-F146-9091-FA1B657B9D1E}" srcOrd="0" destOrd="0" presId="urn:microsoft.com/office/officeart/2005/8/layout/gear1"/>
    <dgm:cxn modelId="{C8301CE6-0390-4F4E-883C-21A9B98BFCA7}" type="presOf" srcId="{D35A6031-A5EA-B048-BA90-CB4FFAFFE375}" destId="{67BC5D8A-6786-6344-805D-67F799766DC0}" srcOrd="1" destOrd="0" presId="urn:microsoft.com/office/officeart/2005/8/layout/gear1"/>
    <dgm:cxn modelId="{2B7BBEFD-AED2-2344-A69B-D73EAF7C3E1F}" type="presOf" srcId="{C45FFE65-B53D-0441-837D-9F0AB8754E82}" destId="{078725D0-88BD-2C4C-9C5C-3A8F029F6DB7}" srcOrd="1" destOrd="0" presId="urn:microsoft.com/office/officeart/2005/8/layout/gear1"/>
    <dgm:cxn modelId="{6D918BCB-4792-FC41-802B-7C691E176632}" type="presParOf" srcId="{3499533D-16BD-E24E-A4F9-301627038196}" destId="{AD7B9F11-A90E-DC49-AB24-C9D67AE57406}" srcOrd="0" destOrd="0" presId="urn:microsoft.com/office/officeart/2005/8/layout/gear1"/>
    <dgm:cxn modelId="{8FB0FC2D-14F8-014C-A9AE-957BBF4322DA}" type="presParOf" srcId="{3499533D-16BD-E24E-A4F9-301627038196}" destId="{0054F6F2-34BE-9F4D-895E-BCFC2AC29A03}" srcOrd="1" destOrd="0" presId="urn:microsoft.com/office/officeart/2005/8/layout/gear1"/>
    <dgm:cxn modelId="{0B04A163-236E-1E45-8672-45C88AC162A1}" type="presParOf" srcId="{3499533D-16BD-E24E-A4F9-301627038196}" destId="{F637F0FD-AFB6-E04E-B6BA-D86B6F1A7146}" srcOrd="2" destOrd="0" presId="urn:microsoft.com/office/officeart/2005/8/layout/gear1"/>
    <dgm:cxn modelId="{F647EB99-0F68-6047-9D00-BE2CB1E2A476}" type="presParOf" srcId="{3499533D-16BD-E24E-A4F9-301627038196}" destId="{4674B485-623E-7B48-9478-2247C22F781B}" srcOrd="3" destOrd="0" presId="urn:microsoft.com/office/officeart/2005/8/layout/gear1"/>
    <dgm:cxn modelId="{388CF9E7-AA55-4749-8A98-63E02DE68B9B}" type="presParOf" srcId="{3499533D-16BD-E24E-A4F9-301627038196}" destId="{078725D0-88BD-2C4C-9C5C-3A8F029F6DB7}" srcOrd="4" destOrd="0" presId="urn:microsoft.com/office/officeart/2005/8/layout/gear1"/>
    <dgm:cxn modelId="{4174F8D2-ECBB-CF4B-B398-BB1ABBD2E90A}" type="presParOf" srcId="{3499533D-16BD-E24E-A4F9-301627038196}" destId="{4F507C16-C74B-E945-B875-5AB548B7CD09}" srcOrd="5" destOrd="0" presId="urn:microsoft.com/office/officeart/2005/8/layout/gear1"/>
    <dgm:cxn modelId="{6AA28E96-F616-6E4A-8159-00900DB9A400}" type="presParOf" srcId="{3499533D-16BD-E24E-A4F9-301627038196}" destId="{F5A54233-19F8-334C-8A9A-4FD45C4DA4F6}" srcOrd="6" destOrd="0" presId="urn:microsoft.com/office/officeart/2005/8/layout/gear1"/>
    <dgm:cxn modelId="{6C1D9054-DB78-D147-89EB-8211590D7DF8}" type="presParOf" srcId="{3499533D-16BD-E24E-A4F9-301627038196}" destId="{67BC5D8A-6786-6344-805D-67F799766DC0}" srcOrd="7" destOrd="0" presId="urn:microsoft.com/office/officeart/2005/8/layout/gear1"/>
    <dgm:cxn modelId="{DF4298DC-D6F8-9C41-9E19-8897F1596B15}" type="presParOf" srcId="{3499533D-16BD-E24E-A4F9-301627038196}" destId="{DDC27B90-5DC4-F64D-9B2C-F600000186A2}" srcOrd="8" destOrd="0" presId="urn:microsoft.com/office/officeart/2005/8/layout/gear1"/>
    <dgm:cxn modelId="{9EC57E26-71FE-CC40-86FF-364DCB5527D1}" type="presParOf" srcId="{3499533D-16BD-E24E-A4F9-301627038196}" destId="{4700E45A-94EA-BE4C-A202-A01816B83A6E}" srcOrd="9" destOrd="0" presId="urn:microsoft.com/office/officeart/2005/8/layout/gear1"/>
    <dgm:cxn modelId="{A87E72A0-9340-D448-BECC-BB36CD1AD66B}" type="presParOf" srcId="{3499533D-16BD-E24E-A4F9-301627038196}" destId="{04F1D3CB-97CC-BC41-B85C-09FE9CA2DFEA}" srcOrd="10" destOrd="0" presId="urn:microsoft.com/office/officeart/2005/8/layout/gear1"/>
    <dgm:cxn modelId="{B7A7CA6E-6C30-714B-B189-C2269E82B978}" type="presParOf" srcId="{3499533D-16BD-E24E-A4F9-301627038196}" destId="{DC8A9061-2B70-F146-9091-FA1B657B9D1E}" srcOrd="11" destOrd="0" presId="urn:microsoft.com/office/officeart/2005/8/layout/gear1"/>
    <dgm:cxn modelId="{12C11069-BE92-AE4C-9962-BB296D17D073}" type="presParOf" srcId="{3499533D-16BD-E24E-A4F9-301627038196}" destId="{5B4F8219-D73A-FF47-B30B-EA680D61FC3C}"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F48343-8DE0-F846-AADE-B3C61AE54E6B}" type="doc">
      <dgm:prSet loTypeId="urn:microsoft.com/office/officeart/2005/8/layout/list1" loCatId="" qsTypeId="urn:microsoft.com/office/officeart/2005/8/quickstyle/simple1" qsCatId="simple" csTypeId="urn:microsoft.com/office/officeart/2005/8/colors/accent6_2" csCatId="accent6" phldr="1"/>
      <dgm:spPr/>
      <dgm:t>
        <a:bodyPr/>
        <a:lstStyle/>
        <a:p>
          <a:endParaRPr lang="en-US"/>
        </a:p>
      </dgm:t>
    </dgm:pt>
    <dgm:pt modelId="{CF969621-50C9-3543-B37D-96DA35506F5E}">
      <dgm:prSet phldrT="[Text]" custT="1"/>
      <dgm:spPr/>
      <dgm:t>
        <a:bodyPr anchor="ctr"/>
        <a:lstStyle/>
        <a:p>
          <a:pPr algn="ctr"/>
          <a:r>
            <a:rPr lang="en-US" sz="2400" b="0" i="0" dirty="0">
              <a:latin typeface="Proxima Nova Lt" panose="02000506030000020004" pitchFamily="50" charset="0"/>
              <a:cs typeface="Proxima Nova Lt" panose="020B0604020202020204" charset="0"/>
            </a:rPr>
            <a:t>Cheating</a:t>
          </a:r>
        </a:p>
      </dgm:t>
    </dgm:pt>
    <dgm:pt modelId="{11099432-B531-084C-AC0C-5002F8AAA19A}" type="parTrans" cxnId="{DF75F524-457D-FA41-AED2-5D9CDEB983A4}">
      <dgm:prSet/>
      <dgm:spPr/>
      <dgm:t>
        <a:bodyPr/>
        <a:lstStyle/>
        <a:p>
          <a:endParaRPr lang="en-US" b="0" i="0">
            <a:latin typeface="Proxima Nova Rg" panose="02000506030000020004" pitchFamily="2" charset="77"/>
          </a:endParaRPr>
        </a:p>
      </dgm:t>
    </dgm:pt>
    <dgm:pt modelId="{E5A4C44D-3766-4144-BA41-A89C610892F2}" type="sibTrans" cxnId="{DF75F524-457D-FA41-AED2-5D9CDEB983A4}">
      <dgm:prSet/>
      <dgm:spPr/>
      <dgm:t>
        <a:bodyPr/>
        <a:lstStyle/>
        <a:p>
          <a:endParaRPr lang="en-US" b="0" i="0">
            <a:latin typeface="Proxima Nova Rg" panose="02000506030000020004" pitchFamily="2" charset="77"/>
          </a:endParaRPr>
        </a:p>
      </dgm:t>
    </dgm:pt>
    <dgm:pt modelId="{D8F0480E-6A09-B24C-8EC7-17E644FB0335}">
      <dgm:prSet phldrT="[Text]" custT="1"/>
      <dgm:spPr/>
      <dgm:t>
        <a:bodyPr anchor="ctr"/>
        <a:lstStyle/>
        <a:p>
          <a:pPr algn="ctr"/>
          <a:r>
            <a:rPr lang="en-US" sz="2400" b="0" i="0" dirty="0">
              <a:latin typeface="Proxima Nova Lt" panose="02000506030000020004" pitchFamily="50" charset="0"/>
            </a:rPr>
            <a:t>Fabrication</a:t>
          </a:r>
        </a:p>
      </dgm:t>
    </dgm:pt>
    <dgm:pt modelId="{BDEEA424-85EE-D34B-BF57-5CE1870E0D1D}" type="parTrans" cxnId="{9AABA6F1-C61B-5445-BD9E-0AE3C3A72ED6}">
      <dgm:prSet/>
      <dgm:spPr/>
      <dgm:t>
        <a:bodyPr/>
        <a:lstStyle/>
        <a:p>
          <a:endParaRPr lang="en-US" b="0" i="0">
            <a:latin typeface="Proxima Nova Rg" panose="02000506030000020004" pitchFamily="2" charset="77"/>
          </a:endParaRPr>
        </a:p>
      </dgm:t>
    </dgm:pt>
    <dgm:pt modelId="{CF28D06E-5681-9749-BA7D-D7B168799C55}" type="sibTrans" cxnId="{9AABA6F1-C61B-5445-BD9E-0AE3C3A72ED6}">
      <dgm:prSet/>
      <dgm:spPr/>
      <dgm:t>
        <a:bodyPr/>
        <a:lstStyle/>
        <a:p>
          <a:endParaRPr lang="en-US" b="0" i="0">
            <a:latin typeface="Proxima Nova Rg" panose="02000506030000020004" pitchFamily="2" charset="77"/>
          </a:endParaRPr>
        </a:p>
      </dgm:t>
    </dgm:pt>
    <dgm:pt modelId="{FA1A3326-45C4-DA4E-A036-E8E42BEF82D9}">
      <dgm:prSet custT="1"/>
      <dgm:spPr/>
      <dgm:t>
        <a:bodyPr/>
        <a:lstStyle/>
        <a:p>
          <a:pPr algn="ctr"/>
          <a:r>
            <a:rPr lang="en-US" sz="2400" b="0" i="0" dirty="0">
              <a:latin typeface="Proxima Nova Rg" panose="02000506030000020004" pitchFamily="2" charset="0"/>
              <a:cs typeface="Proxima Nova Rg" panose="020B0604020202020204" charset="0"/>
            </a:rPr>
            <a:t>Falsifying data or sources</a:t>
          </a:r>
        </a:p>
      </dgm:t>
    </dgm:pt>
    <dgm:pt modelId="{309334D7-B896-C344-89D7-27D7BB106B15}" type="parTrans" cxnId="{F07B2820-0528-CB4E-B427-3392EB3FE349}">
      <dgm:prSet/>
      <dgm:spPr/>
      <dgm:t>
        <a:bodyPr/>
        <a:lstStyle/>
        <a:p>
          <a:endParaRPr lang="en-US" b="0" i="0">
            <a:latin typeface="Proxima Nova Rg" panose="02000506030000020004" pitchFamily="2" charset="77"/>
          </a:endParaRPr>
        </a:p>
      </dgm:t>
    </dgm:pt>
    <dgm:pt modelId="{713291D6-A6CB-304C-B985-380A3EFC97ED}" type="sibTrans" cxnId="{F07B2820-0528-CB4E-B427-3392EB3FE349}">
      <dgm:prSet/>
      <dgm:spPr/>
      <dgm:t>
        <a:bodyPr/>
        <a:lstStyle/>
        <a:p>
          <a:endParaRPr lang="en-US" b="0" i="0">
            <a:latin typeface="Proxima Nova Rg" panose="02000506030000020004" pitchFamily="2" charset="77"/>
          </a:endParaRPr>
        </a:p>
      </dgm:t>
    </dgm:pt>
    <dgm:pt modelId="{06FA1E1D-0193-2F46-BDB1-E4CEE124BB78}">
      <dgm:prSet custT="1"/>
      <dgm:spPr/>
      <dgm:t>
        <a:bodyPr/>
        <a:lstStyle/>
        <a:p>
          <a:pPr algn="ctr"/>
          <a:r>
            <a:rPr lang="en-US" sz="2400" b="0" i="0" dirty="0">
              <a:latin typeface="Proxima Nova Rg" panose="02000506030000020004" pitchFamily="2" charset="0"/>
              <a:cs typeface="Proxima Nova Rg" panose="020B0604020202020204" charset="0"/>
            </a:rPr>
            <a:t>Group work on individual tasks</a:t>
          </a:r>
        </a:p>
      </dgm:t>
    </dgm:pt>
    <dgm:pt modelId="{DA1F6CA9-5507-6C49-9EB8-E360A248B04F}" type="parTrans" cxnId="{97B8C319-D978-4E43-81AD-F758E333BDDD}">
      <dgm:prSet/>
      <dgm:spPr/>
      <dgm:t>
        <a:bodyPr/>
        <a:lstStyle/>
        <a:p>
          <a:endParaRPr lang="en-US" b="0" i="0">
            <a:latin typeface="Proxima Nova Rg" panose="02000506030000020004" pitchFamily="2" charset="77"/>
          </a:endParaRPr>
        </a:p>
      </dgm:t>
    </dgm:pt>
    <dgm:pt modelId="{58177237-42E8-D747-961B-9674C033C12B}" type="sibTrans" cxnId="{97B8C319-D978-4E43-81AD-F758E333BDDD}">
      <dgm:prSet/>
      <dgm:spPr/>
      <dgm:t>
        <a:bodyPr/>
        <a:lstStyle/>
        <a:p>
          <a:endParaRPr lang="en-US" b="0" i="0">
            <a:latin typeface="Proxima Nova Rg" panose="02000506030000020004" pitchFamily="2" charset="77"/>
          </a:endParaRPr>
        </a:p>
      </dgm:t>
    </dgm:pt>
    <dgm:pt modelId="{6A5C6884-4046-F642-A97B-D3A0910C49CB}">
      <dgm:prSet custT="1"/>
      <dgm:spPr/>
      <dgm:t>
        <a:bodyPr/>
        <a:lstStyle/>
        <a:p>
          <a:pPr algn="ctr"/>
          <a:r>
            <a:rPr lang="en-US" sz="2400" b="0" i="0" dirty="0">
              <a:latin typeface="Proxima Nova Rg" panose="02000506030000020004" pitchFamily="2" charset="0"/>
              <a:cs typeface="Proxima Nova Rg" panose="020B0604020202020204" charset="0"/>
            </a:rPr>
            <a:t>Using unauthorized resources</a:t>
          </a:r>
        </a:p>
      </dgm:t>
    </dgm:pt>
    <dgm:pt modelId="{15D3C5A3-72DA-E94D-85D7-D4A0D9915698}" type="parTrans" cxnId="{29A1F1F8-0E9C-6441-BB32-A6707858D3C8}">
      <dgm:prSet/>
      <dgm:spPr/>
      <dgm:t>
        <a:bodyPr/>
        <a:lstStyle/>
        <a:p>
          <a:endParaRPr lang="en-US"/>
        </a:p>
      </dgm:t>
    </dgm:pt>
    <dgm:pt modelId="{952BFCC9-2A24-2F4A-AF12-2182136BE017}" type="sibTrans" cxnId="{29A1F1F8-0E9C-6441-BB32-A6707858D3C8}">
      <dgm:prSet/>
      <dgm:spPr/>
      <dgm:t>
        <a:bodyPr/>
        <a:lstStyle/>
        <a:p>
          <a:endParaRPr lang="en-US"/>
        </a:p>
      </dgm:t>
    </dgm:pt>
    <dgm:pt modelId="{B18F1E63-5E65-3645-9CEF-2D642C941200}">
      <dgm:prSet custT="1"/>
      <dgm:spPr/>
      <dgm:t>
        <a:bodyPr anchor="ctr"/>
        <a:lstStyle/>
        <a:p>
          <a:pPr algn="ctr"/>
          <a:r>
            <a:rPr lang="en-US" sz="2400" b="0" i="0" dirty="0">
              <a:latin typeface="Proxima Nova Lt" panose="02000506030000020004" pitchFamily="50" charset="0"/>
            </a:rPr>
            <a:t>Unauthorized Collaboration</a:t>
          </a:r>
        </a:p>
      </dgm:t>
    </dgm:pt>
    <dgm:pt modelId="{6D25AFF1-37C5-3343-BB92-75E5AE4E73CC}" type="parTrans" cxnId="{EF71FEA2-499C-B043-A863-11C070272C89}">
      <dgm:prSet/>
      <dgm:spPr/>
      <dgm:t>
        <a:bodyPr/>
        <a:lstStyle/>
        <a:p>
          <a:endParaRPr lang="en-US"/>
        </a:p>
      </dgm:t>
    </dgm:pt>
    <dgm:pt modelId="{0A11F9B8-9A8E-3747-A5FF-81DE19B03C8D}" type="sibTrans" cxnId="{EF71FEA2-499C-B043-A863-11C070272C89}">
      <dgm:prSet/>
      <dgm:spPr/>
      <dgm:t>
        <a:bodyPr/>
        <a:lstStyle/>
        <a:p>
          <a:endParaRPr lang="en-US"/>
        </a:p>
      </dgm:t>
    </dgm:pt>
    <dgm:pt modelId="{19CDAF88-D02B-2548-A33D-A0300ECD1068}" type="pres">
      <dgm:prSet presAssocID="{D9F48343-8DE0-F846-AADE-B3C61AE54E6B}" presName="linear" presStyleCnt="0">
        <dgm:presLayoutVars>
          <dgm:dir/>
          <dgm:animLvl val="lvl"/>
          <dgm:resizeHandles val="exact"/>
        </dgm:presLayoutVars>
      </dgm:prSet>
      <dgm:spPr/>
    </dgm:pt>
    <dgm:pt modelId="{2D8B8803-F5D9-2443-AE8E-9B67A29D90C6}" type="pres">
      <dgm:prSet presAssocID="{CF969621-50C9-3543-B37D-96DA35506F5E}" presName="parentLin" presStyleCnt="0"/>
      <dgm:spPr/>
    </dgm:pt>
    <dgm:pt modelId="{BD540A55-5730-1E4D-A47B-0AC88A665C27}" type="pres">
      <dgm:prSet presAssocID="{CF969621-50C9-3543-B37D-96DA35506F5E}" presName="parentLeftMargin" presStyleLbl="node1" presStyleIdx="0" presStyleCnt="3"/>
      <dgm:spPr/>
    </dgm:pt>
    <dgm:pt modelId="{0F35545A-63AC-2749-B397-8A76B233549A}" type="pres">
      <dgm:prSet presAssocID="{CF969621-50C9-3543-B37D-96DA35506F5E}" presName="parentText" presStyleLbl="node1" presStyleIdx="0" presStyleCnt="3" custScaleX="128620">
        <dgm:presLayoutVars>
          <dgm:chMax val="0"/>
          <dgm:bulletEnabled val="1"/>
        </dgm:presLayoutVars>
      </dgm:prSet>
      <dgm:spPr/>
    </dgm:pt>
    <dgm:pt modelId="{18AF9D62-2C4D-9849-95A3-25AC52EF5467}" type="pres">
      <dgm:prSet presAssocID="{CF969621-50C9-3543-B37D-96DA35506F5E}" presName="negativeSpace" presStyleCnt="0"/>
      <dgm:spPr/>
    </dgm:pt>
    <dgm:pt modelId="{7ED5F499-C261-224D-B17C-9F3D94708226}" type="pres">
      <dgm:prSet presAssocID="{CF969621-50C9-3543-B37D-96DA35506F5E}" presName="childText" presStyleLbl="conFgAcc1" presStyleIdx="0" presStyleCnt="3" custLinFactNeighborX="-33624">
        <dgm:presLayoutVars>
          <dgm:bulletEnabled val="1"/>
        </dgm:presLayoutVars>
      </dgm:prSet>
      <dgm:spPr/>
    </dgm:pt>
    <dgm:pt modelId="{36A570E5-4241-C449-816B-9A191FC408B8}" type="pres">
      <dgm:prSet presAssocID="{E5A4C44D-3766-4144-BA41-A89C610892F2}" presName="spaceBetweenRectangles" presStyleCnt="0"/>
      <dgm:spPr/>
    </dgm:pt>
    <dgm:pt modelId="{FD453A06-8FEB-7F45-85FD-7D3C28F76E64}" type="pres">
      <dgm:prSet presAssocID="{D8F0480E-6A09-B24C-8EC7-17E644FB0335}" presName="parentLin" presStyleCnt="0"/>
      <dgm:spPr/>
    </dgm:pt>
    <dgm:pt modelId="{3DCCB7E0-EC79-5449-81CF-ADAA2401BB5D}" type="pres">
      <dgm:prSet presAssocID="{D8F0480E-6A09-B24C-8EC7-17E644FB0335}" presName="parentLeftMargin" presStyleLbl="node1" presStyleIdx="0" presStyleCnt="3"/>
      <dgm:spPr/>
    </dgm:pt>
    <dgm:pt modelId="{E3913EB3-1B4C-7A41-A53B-03454275C5A6}" type="pres">
      <dgm:prSet presAssocID="{D8F0480E-6A09-B24C-8EC7-17E644FB0335}" presName="parentText" presStyleLbl="node1" presStyleIdx="1" presStyleCnt="3" custScaleX="127975">
        <dgm:presLayoutVars>
          <dgm:chMax val="0"/>
          <dgm:bulletEnabled val="1"/>
        </dgm:presLayoutVars>
      </dgm:prSet>
      <dgm:spPr/>
    </dgm:pt>
    <dgm:pt modelId="{2A2770FD-B27C-AC43-8652-A1AA47C6A90A}" type="pres">
      <dgm:prSet presAssocID="{D8F0480E-6A09-B24C-8EC7-17E644FB0335}" presName="negativeSpace" presStyleCnt="0"/>
      <dgm:spPr/>
    </dgm:pt>
    <dgm:pt modelId="{D5CAFA39-F3C0-AB45-827B-94DCA3729232}" type="pres">
      <dgm:prSet presAssocID="{D8F0480E-6A09-B24C-8EC7-17E644FB0335}" presName="childText" presStyleLbl="conFgAcc1" presStyleIdx="1" presStyleCnt="3">
        <dgm:presLayoutVars>
          <dgm:bulletEnabled val="1"/>
        </dgm:presLayoutVars>
      </dgm:prSet>
      <dgm:spPr/>
    </dgm:pt>
    <dgm:pt modelId="{014047A5-2B46-5248-A984-5DBFA274F985}" type="pres">
      <dgm:prSet presAssocID="{CF28D06E-5681-9749-BA7D-D7B168799C55}" presName="spaceBetweenRectangles" presStyleCnt="0"/>
      <dgm:spPr/>
    </dgm:pt>
    <dgm:pt modelId="{73B320FF-AD33-174C-B5B9-3BDECF136F94}" type="pres">
      <dgm:prSet presAssocID="{B18F1E63-5E65-3645-9CEF-2D642C941200}" presName="parentLin" presStyleCnt="0"/>
      <dgm:spPr/>
    </dgm:pt>
    <dgm:pt modelId="{E5E9161A-01EA-3141-BAE2-3E9CF9086D25}" type="pres">
      <dgm:prSet presAssocID="{B18F1E63-5E65-3645-9CEF-2D642C941200}" presName="parentLeftMargin" presStyleLbl="node1" presStyleIdx="1" presStyleCnt="3"/>
      <dgm:spPr/>
    </dgm:pt>
    <dgm:pt modelId="{CAB6FFA3-7E3E-F54A-82BD-F6117E3F9B4D}" type="pres">
      <dgm:prSet presAssocID="{B18F1E63-5E65-3645-9CEF-2D642C941200}" presName="parentText" presStyleLbl="node1" presStyleIdx="2" presStyleCnt="3" custScaleX="129247" custLinFactNeighborY="0">
        <dgm:presLayoutVars>
          <dgm:chMax val="0"/>
          <dgm:bulletEnabled val="1"/>
        </dgm:presLayoutVars>
      </dgm:prSet>
      <dgm:spPr/>
    </dgm:pt>
    <dgm:pt modelId="{3A8617DB-ECF7-E243-8EB4-18A5A33DCBA4}" type="pres">
      <dgm:prSet presAssocID="{B18F1E63-5E65-3645-9CEF-2D642C941200}" presName="negativeSpace" presStyleCnt="0"/>
      <dgm:spPr/>
    </dgm:pt>
    <dgm:pt modelId="{9EDD2A05-9AE3-C34E-8DC3-3F623EC609D1}" type="pres">
      <dgm:prSet presAssocID="{B18F1E63-5E65-3645-9CEF-2D642C941200}" presName="childText" presStyleLbl="conFgAcc1" presStyleIdx="2" presStyleCnt="3">
        <dgm:presLayoutVars>
          <dgm:bulletEnabled val="1"/>
        </dgm:presLayoutVars>
      </dgm:prSet>
      <dgm:spPr/>
    </dgm:pt>
  </dgm:ptLst>
  <dgm:cxnLst>
    <dgm:cxn modelId="{839EE701-461D-B84E-A2A2-0FF11E6B8EC2}" type="presOf" srcId="{FA1A3326-45C4-DA4E-A036-E8E42BEF82D9}" destId="{D5CAFA39-F3C0-AB45-827B-94DCA3729232}" srcOrd="0" destOrd="0" presId="urn:microsoft.com/office/officeart/2005/8/layout/list1"/>
    <dgm:cxn modelId="{97B8C319-D978-4E43-81AD-F758E333BDDD}" srcId="{B18F1E63-5E65-3645-9CEF-2D642C941200}" destId="{06FA1E1D-0193-2F46-BDB1-E4CEE124BB78}" srcOrd="0" destOrd="0" parTransId="{DA1F6CA9-5507-6C49-9EB8-E360A248B04F}" sibTransId="{58177237-42E8-D747-961B-9674C033C12B}"/>
    <dgm:cxn modelId="{568C1F1B-239A-4645-ACBC-852DB847899A}" type="presOf" srcId="{D8F0480E-6A09-B24C-8EC7-17E644FB0335}" destId="{3DCCB7E0-EC79-5449-81CF-ADAA2401BB5D}" srcOrd="0" destOrd="0" presId="urn:microsoft.com/office/officeart/2005/8/layout/list1"/>
    <dgm:cxn modelId="{36161320-7A39-1E43-A0B1-DE520FCC838B}" type="presOf" srcId="{06FA1E1D-0193-2F46-BDB1-E4CEE124BB78}" destId="{9EDD2A05-9AE3-C34E-8DC3-3F623EC609D1}" srcOrd="0" destOrd="0" presId="urn:microsoft.com/office/officeart/2005/8/layout/list1"/>
    <dgm:cxn modelId="{F07B2820-0528-CB4E-B427-3392EB3FE349}" srcId="{D8F0480E-6A09-B24C-8EC7-17E644FB0335}" destId="{FA1A3326-45C4-DA4E-A036-E8E42BEF82D9}" srcOrd="0" destOrd="0" parTransId="{309334D7-B896-C344-89D7-27D7BB106B15}" sibTransId="{713291D6-A6CB-304C-B985-380A3EFC97ED}"/>
    <dgm:cxn modelId="{7FBFEA21-7AA3-5948-AD36-384CCEE34420}" type="presOf" srcId="{B18F1E63-5E65-3645-9CEF-2D642C941200}" destId="{CAB6FFA3-7E3E-F54A-82BD-F6117E3F9B4D}" srcOrd="1" destOrd="0" presId="urn:microsoft.com/office/officeart/2005/8/layout/list1"/>
    <dgm:cxn modelId="{DF75F524-457D-FA41-AED2-5D9CDEB983A4}" srcId="{D9F48343-8DE0-F846-AADE-B3C61AE54E6B}" destId="{CF969621-50C9-3543-B37D-96DA35506F5E}" srcOrd="0" destOrd="0" parTransId="{11099432-B531-084C-AC0C-5002F8AAA19A}" sibTransId="{E5A4C44D-3766-4144-BA41-A89C610892F2}"/>
    <dgm:cxn modelId="{8142519A-B2F1-7249-A9B4-5897CA5C03C1}" type="presOf" srcId="{CF969621-50C9-3543-B37D-96DA35506F5E}" destId="{BD540A55-5730-1E4D-A47B-0AC88A665C27}" srcOrd="0" destOrd="0" presId="urn:microsoft.com/office/officeart/2005/8/layout/list1"/>
    <dgm:cxn modelId="{EF71FEA2-499C-B043-A863-11C070272C89}" srcId="{D9F48343-8DE0-F846-AADE-B3C61AE54E6B}" destId="{B18F1E63-5E65-3645-9CEF-2D642C941200}" srcOrd="2" destOrd="0" parTransId="{6D25AFF1-37C5-3343-BB92-75E5AE4E73CC}" sibTransId="{0A11F9B8-9A8E-3747-A5FF-81DE19B03C8D}"/>
    <dgm:cxn modelId="{CAE9E3A9-D442-564B-BE56-6C35DD0C96AE}" type="presOf" srcId="{D8F0480E-6A09-B24C-8EC7-17E644FB0335}" destId="{E3913EB3-1B4C-7A41-A53B-03454275C5A6}" srcOrd="1" destOrd="0" presId="urn:microsoft.com/office/officeart/2005/8/layout/list1"/>
    <dgm:cxn modelId="{D8C32DC1-E2DA-2549-8236-AFEDE99F94E7}" type="presOf" srcId="{D9F48343-8DE0-F846-AADE-B3C61AE54E6B}" destId="{19CDAF88-D02B-2548-A33D-A0300ECD1068}" srcOrd="0" destOrd="0" presId="urn:microsoft.com/office/officeart/2005/8/layout/list1"/>
    <dgm:cxn modelId="{FC3D3ED0-EC3A-D749-8F02-E9F54363E13E}" type="presOf" srcId="{CF969621-50C9-3543-B37D-96DA35506F5E}" destId="{0F35545A-63AC-2749-B397-8A76B233549A}" srcOrd="1" destOrd="0" presId="urn:microsoft.com/office/officeart/2005/8/layout/list1"/>
    <dgm:cxn modelId="{5DC4D9DF-4D7F-BF4A-A9A7-81436505CA4F}" type="presOf" srcId="{6A5C6884-4046-F642-A97B-D3A0910C49CB}" destId="{7ED5F499-C261-224D-B17C-9F3D94708226}" srcOrd="0" destOrd="0" presId="urn:microsoft.com/office/officeart/2005/8/layout/list1"/>
    <dgm:cxn modelId="{DF1058E2-F10C-1C4E-A5AB-C0C01B0980CB}" type="presOf" srcId="{B18F1E63-5E65-3645-9CEF-2D642C941200}" destId="{E5E9161A-01EA-3141-BAE2-3E9CF9086D25}" srcOrd="0" destOrd="0" presId="urn:microsoft.com/office/officeart/2005/8/layout/list1"/>
    <dgm:cxn modelId="{9AABA6F1-C61B-5445-BD9E-0AE3C3A72ED6}" srcId="{D9F48343-8DE0-F846-AADE-B3C61AE54E6B}" destId="{D8F0480E-6A09-B24C-8EC7-17E644FB0335}" srcOrd="1" destOrd="0" parTransId="{BDEEA424-85EE-D34B-BF57-5CE1870E0D1D}" sibTransId="{CF28D06E-5681-9749-BA7D-D7B168799C55}"/>
    <dgm:cxn modelId="{29A1F1F8-0E9C-6441-BB32-A6707858D3C8}" srcId="{CF969621-50C9-3543-B37D-96DA35506F5E}" destId="{6A5C6884-4046-F642-A97B-D3A0910C49CB}" srcOrd="0" destOrd="0" parTransId="{15D3C5A3-72DA-E94D-85D7-D4A0D9915698}" sibTransId="{952BFCC9-2A24-2F4A-AF12-2182136BE017}"/>
    <dgm:cxn modelId="{571E0CCF-CE0E-8D49-B5C1-175962256207}" type="presParOf" srcId="{19CDAF88-D02B-2548-A33D-A0300ECD1068}" destId="{2D8B8803-F5D9-2443-AE8E-9B67A29D90C6}" srcOrd="0" destOrd="0" presId="urn:microsoft.com/office/officeart/2005/8/layout/list1"/>
    <dgm:cxn modelId="{044EF2FD-F56B-C143-93A0-D37B2C888AAB}" type="presParOf" srcId="{2D8B8803-F5D9-2443-AE8E-9B67A29D90C6}" destId="{BD540A55-5730-1E4D-A47B-0AC88A665C27}" srcOrd="0" destOrd="0" presId="urn:microsoft.com/office/officeart/2005/8/layout/list1"/>
    <dgm:cxn modelId="{45069BA8-4A1F-A442-8DEA-AB71ACDF54E6}" type="presParOf" srcId="{2D8B8803-F5D9-2443-AE8E-9B67A29D90C6}" destId="{0F35545A-63AC-2749-B397-8A76B233549A}" srcOrd="1" destOrd="0" presId="urn:microsoft.com/office/officeart/2005/8/layout/list1"/>
    <dgm:cxn modelId="{5B879A51-A627-2143-AF48-890A17E25AEA}" type="presParOf" srcId="{19CDAF88-D02B-2548-A33D-A0300ECD1068}" destId="{18AF9D62-2C4D-9849-95A3-25AC52EF5467}" srcOrd="1" destOrd="0" presId="urn:microsoft.com/office/officeart/2005/8/layout/list1"/>
    <dgm:cxn modelId="{C4FC2E7D-7E2E-6E42-AC68-F7408C32E2C1}" type="presParOf" srcId="{19CDAF88-D02B-2548-A33D-A0300ECD1068}" destId="{7ED5F499-C261-224D-B17C-9F3D94708226}" srcOrd="2" destOrd="0" presId="urn:microsoft.com/office/officeart/2005/8/layout/list1"/>
    <dgm:cxn modelId="{70BE4F6E-B33C-134B-B2A1-926BBC76351C}" type="presParOf" srcId="{19CDAF88-D02B-2548-A33D-A0300ECD1068}" destId="{36A570E5-4241-C449-816B-9A191FC408B8}" srcOrd="3" destOrd="0" presId="urn:microsoft.com/office/officeart/2005/8/layout/list1"/>
    <dgm:cxn modelId="{2B16A93A-2A03-B046-A1BE-A96E8DD090CE}" type="presParOf" srcId="{19CDAF88-D02B-2548-A33D-A0300ECD1068}" destId="{FD453A06-8FEB-7F45-85FD-7D3C28F76E64}" srcOrd="4" destOrd="0" presId="urn:microsoft.com/office/officeart/2005/8/layout/list1"/>
    <dgm:cxn modelId="{69EF21E9-9B03-074C-9761-21F9B4D5D7B7}" type="presParOf" srcId="{FD453A06-8FEB-7F45-85FD-7D3C28F76E64}" destId="{3DCCB7E0-EC79-5449-81CF-ADAA2401BB5D}" srcOrd="0" destOrd="0" presId="urn:microsoft.com/office/officeart/2005/8/layout/list1"/>
    <dgm:cxn modelId="{A67079FD-63AA-CA47-A4FF-D0C5AE514B89}" type="presParOf" srcId="{FD453A06-8FEB-7F45-85FD-7D3C28F76E64}" destId="{E3913EB3-1B4C-7A41-A53B-03454275C5A6}" srcOrd="1" destOrd="0" presId="urn:microsoft.com/office/officeart/2005/8/layout/list1"/>
    <dgm:cxn modelId="{E34BF244-07F6-8347-AC47-FA5E10CF880A}" type="presParOf" srcId="{19CDAF88-D02B-2548-A33D-A0300ECD1068}" destId="{2A2770FD-B27C-AC43-8652-A1AA47C6A90A}" srcOrd="5" destOrd="0" presId="urn:microsoft.com/office/officeart/2005/8/layout/list1"/>
    <dgm:cxn modelId="{3D642794-3458-BC47-AF21-0F969157ED1A}" type="presParOf" srcId="{19CDAF88-D02B-2548-A33D-A0300ECD1068}" destId="{D5CAFA39-F3C0-AB45-827B-94DCA3729232}" srcOrd="6" destOrd="0" presId="urn:microsoft.com/office/officeart/2005/8/layout/list1"/>
    <dgm:cxn modelId="{DFFC3995-F41A-2D45-AAE9-E2FFD662CA52}" type="presParOf" srcId="{19CDAF88-D02B-2548-A33D-A0300ECD1068}" destId="{014047A5-2B46-5248-A984-5DBFA274F985}" srcOrd="7" destOrd="0" presId="urn:microsoft.com/office/officeart/2005/8/layout/list1"/>
    <dgm:cxn modelId="{CF6D2FD9-F357-F04C-9002-18B5D33BF74B}" type="presParOf" srcId="{19CDAF88-D02B-2548-A33D-A0300ECD1068}" destId="{73B320FF-AD33-174C-B5B9-3BDECF136F94}" srcOrd="8" destOrd="0" presId="urn:microsoft.com/office/officeart/2005/8/layout/list1"/>
    <dgm:cxn modelId="{04D5FF42-1E4E-354E-8ADE-232BCC9377F7}" type="presParOf" srcId="{73B320FF-AD33-174C-B5B9-3BDECF136F94}" destId="{E5E9161A-01EA-3141-BAE2-3E9CF9086D25}" srcOrd="0" destOrd="0" presId="urn:microsoft.com/office/officeart/2005/8/layout/list1"/>
    <dgm:cxn modelId="{8C37A9D9-50E3-4A4E-AA3D-32FA98F7FDFF}" type="presParOf" srcId="{73B320FF-AD33-174C-B5B9-3BDECF136F94}" destId="{CAB6FFA3-7E3E-F54A-82BD-F6117E3F9B4D}" srcOrd="1" destOrd="0" presId="urn:microsoft.com/office/officeart/2005/8/layout/list1"/>
    <dgm:cxn modelId="{4E88A765-3ADE-C446-88FC-F8E081C5BA3B}" type="presParOf" srcId="{19CDAF88-D02B-2548-A33D-A0300ECD1068}" destId="{3A8617DB-ECF7-E243-8EB4-18A5A33DCBA4}" srcOrd="9" destOrd="0" presId="urn:microsoft.com/office/officeart/2005/8/layout/list1"/>
    <dgm:cxn modelId="{71EE7B8F-D942-AE4C-BB07-124CCADD56F0}" type="presParOf" srcId="{19CDAF88-D02B-2548-A33D-A0300ECD1068}" destId="{9EDD2A05-9AE3-C34E-8DC3-3F623EC609D1}"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D9F48343-8DE0-F846-AADE-B3C61AE54E6B}" type="doc">
      <dgm:prSet loTypeId="urn:microsoft.com/office/officeart/2005/8/layout/list1" loCatId="" qsTypeId="urn:microsoft.com/office/officeart/2005/8/quickstyle/simple1" qsCatId="simple" csTypeId="urn:microsoft.com/office/officeart/2005/8/colors/accent6_2" csCatId="accent6" phldr="1"/>
      <dgm:spPr/>
      <dgm:t>
        <a:bodyPr/>
        <a:lstStyle/>
        <a:p>
          <a:endParaRPr lang="en-US"/>
        </a:p>
      </dgm:t>
    </dgm:pt>
    <dgm:pt modelId="{FA1A3326-45C4-DA4E-A036-E8E42BEF82D9}">
      <dgm:prSet custT="1"/>
      <dgm:spPr/>
      <dgm:t>
        <a:bodyPr/>
        <a:lstStyle/>
        <a:p>
          <a:pPr algn="ctr"/>
          <a:r>
            <a:rPr lang="en-US" sz="2400" b="0" i="0" dirty="0">
              <a:latin typeface="Proxima Nova Rg" panose="02000506030000020004" pitchFamily="2" charset="0"/>
              <a:cs typeface="Proxima Nova Rg" panose="020B0604020202020204" charset="0"/>
            </a:rPr>
            <a:t>Using work for multiple courses</a:t>
          </a:r>
        </a:p>
      </dgm:t>
    </dgm:pt>
    <dgm:pt modelId="{309334D7-B896-C344-89D7-27D7BB106B15}" type="parTrans" cxnId="{F07B2820-0528-CB4E-B427-3392EB3FE349}">
      <dgm:prSet/>
      <dgm:spPr/>
      <dgm:t>
        <a:bodyPr/>
        <a:lstStyle/>
        <a:p>
          <a:endParaRPr lang="en-US" b="0" i="0">
            <a:latin typeface="Proxima Nova Rg" panose="02000506030000020004" pitchFamily="2" charset="77"/>
          </a:endParaRPr>
        </a:p>
      </dgm:t>
    </dgm:pt>
    <dgm:pt modelId="{713291D6-A6CB-304C-B985-380A3EFC97ED}" type="sibTrans" cxnId="{F07B2820-0528-CB4E-B427-3392EB3FE349}">
      <dgm:prSet/>
      <dgm:spPr/>
      <dgm:t>
        <a:bodyPr/>
        <a:lstStyle/>
        <a:p>
          <a:endParaRPr lang="en-US" b="0" i="0">
            <a:latin typeface="Proxima Nova Rg" panose="02000506030000020004" pitchFamily="2" charset="77"/>
          </a:endParaRPr>
        </a:p>
      </dgm:t>
    </dgm:pt>
    <dgm:pt modelId="{D8F0480E-6A09-B24C-8EC7-17E644FB0335}">
      <dgm:prSet phldrT="[Text]" custT="1"/>
      <dgm:spPr/>
      <dgm:t>
        <a:bodyPr anchor="ctr"/>
        <a:lstStyle/>
        <a:p>
          <a:pPr algn="ctr"/>
          <a:r>
            <a:rPr lang="en-US" sz="2400" b="0" i="0" dirty="0">
              <a:latin typeface="Proxima Nova Lt" panose="02000506030000020004" pitchFamily="50" charset="0"/>
            </a:rPr>
            <a:t>Duplicating Work</a:t>
          </a:r>
        </a:p>
      </dgm:t>
    </dgm:pt>
    <dgm:pt modelId="{CF28D06E-5681-9749-BA7D-D7B168799C55}" type="sibTrans" cxnId="{9AABA6F1-C61B-5445-BD9E-0AE3C3A72ED6}">
      <dgm:prSet/>
      <dgm:spPr/>
      <dgm:t>
        <a:bodyPr/>
        <a:lstStyle/>
        <a:p>
          <a:endParaRPr lang="en-US" b="0" i="0">
            <a:latin typeface="Proxima Nova Rg" panose="02000506030000020004" pitchFamily="2" charset="77"/>
          </a:endParaRPr>
        </a:p>
      </dgm:t>
    </dgm:pt>
    <dgm:pt modelId="{BDEEA424-85EE-D34B-BF57-5CE1870E0D1D}" type="parTrans" cxnId="{9AABA6F1-C61B-5445-BD9E-0AE3C3A72ED6}">
      <dgm:prSet/>
      <dgm:spPr/>
      <dgm:t>
        <a:bodyPr/>
        <a:lstStyle/>
        <a:p>
          <a:endParaRPr lang="en-US" b="0" i="0">
            <a:latin typeface="Proxima Nova Rg" panose="02000506030000020004" pitchFamily="2" charset="77"/>
          </a:endParaRPr>
        </a:p>
      </dgm:t>
    </dgm:pt>
    <dgm:pt modelId="{CF969621-50C9-3543-B37D-96DA35506F5E}">
      <dgm:prSet phldrT="[Text]" custT="1"/>
      <dgm:spPr/>
      <dgm:t>
        <a:bodyPr anchor="ctr"/>
        <a:lstStyle/>
        <a:p>
          <a:pPr algn="ctr"/>
          <a:r>
            <a:rPr lang="en-US" sz="2400" b="0" i="0" dirty="0">
              <a:latin typeface="Proxima Nova Lt" panose="02000506030000020004" pitchFamily="50" charset="0"/>
            </a:rPr>
            <a:t>Forgery</a:t>
          </a:r>
          <a:r>
            <a:rPr lang="en-US" sz="2400" b="1" i="0" dirty="0">
              <a:latin typeface="Proxima Nova Rg" panose="02000506030000020004" pitchFamily="2" charset="0"/>
            </a:rPr>
            <a:t> </a:t>
          </a:r>
        </a:p>
      </dgm:t>
    </dgm:pt>
    <dgm:pt modelId="{E5A4C44D-3766-4144-BA41-A89C610892F2}" type="sibTrans" cxnId="{DF75F524-457D-FA41-AED2-5D9CDEB983A4}">
      <dgm:prSet/>
      <dgm:spPr/>
      <dgm:t>
        <a:bodyPr/>
        <a:lstStyle/>
        <a:p>
          <a:endParaRPr lang="en-US" b="0" i="0">
            <a:latin typeface="Proxima Nova Rg" panose="02000506030000020004" pitchFamily="2" charset="77"/>
          </a:endParaRPr>
        </a:p>
      </dgm:t>
    </dgm:pt>
    <dgm:pt modelId="{11099432-B531-084C-AC0C-5002F8AAA19A}" type="parTrans" cxnId="{DF75F524-457D-FA41-AED2-5D9CDEB983A4}">
      <dgm:prSet/>
      <dgm:spPr/>
      <dgm:t>
        <a:bodyPr/>
        <a:lstStyle/>
        <a:p>
          <a:endParaRPr lang="en-US" b="0" i="0">
            <a:latin typeface="Proxima Nova Rg" panose="02000506030000020004" pitchFamily="2" charset="77"/>
          </a:endParaRPr>
        </a:p>
      </dgm:t>
    </dgm:pt>
    <dgm:pt modelId="{55462885-7336-9749-B438-706164B28365}">
      <dgm:prSet custT="1"/>
      <dgm:spPr/>
      <dgm:t>
        <a:bodyPr/>
        <a:lstStyle/>
        <a:p>
          <a:pPr algn="ctr"/>
          <a:r>
            <a:rPr lang="en-US" sz="2400" b="0" i="0" dirty="0">
              <a:latin typeface="Proxima Nova Rg" panose="02000506030000020004" pitchFamily="2" charset="0"/>
              <a:cs typeface="Proxima Nova Rg" panose="020B0604020202020204" charset="0"/>
            </a:rPr>
            <a:t>Altering an academic document</a:t>
          </a:r>
        </a:p>
      </dgm:t>
    </dgm:pt>
    <dgm:pt modelId="{FA190E15-BBBC-0240-83F5-A68D59A04B63}" type="parTrans" cxnId="{6EF10572-439B-6042-B993-87D67C117369}">
      <dgm:prSet/>
      <dgm:spPr/>
      <dgm:t>
        <a:bodyPr/>
        <a:lstStyle/>
        <a:p>
          <a:endParaRPr lang="en-US"/>
        </a:p>
      </dgm:t>
    </dgm:pt>
    <dgm:pt modelId="{36D83F3B-3C3D-7247-BD11-00F4EB9E8F93}" type="sibTrans" cxnId="{6EF10572-439B-6042-B993-87D67C117369}">
      <dgm:prSet/>
      <dgm:spPr/>
      <dgm:t>
        <a:bodyPr/>
        <a:lstStyle/>
        <a:p>
          <a:endParaRPr lang="en-US"/>
        </a:p>
      </dgm:t>
    </dgm:pt>
    <dgm:pt modelId="{6911B1A8-FD36-C649-AA2A-B9A40E3D4A0A}">
      <dgm:prSet custT="1"/>
      <dgm:spPr/>
      <dgm:t>
        <a:bodyPr/>
        <a:lstStyle/>
        <a:p>
          <a:pPr algn="ctr"/>
          <a:r>
            <a:rPr lang="en-US" sz="2400" b="0" i="0" dirty="0">
              <a:latin typeface="Proxima Nova Lt" panose="02000506030000020004" pitchFamily="50" charset="0"/>
            </a:rPr>
            <a:t>Plagiarism</a:t>
          </a:r>
        </a:p>
      </dgm:t>
    </dgm:pt>
    <dgm:pt modelId="{1CDAB982-78E8-9D4F-B9CE-288ED659ADE1}" type="parTrans" cxnId="{0736A0D6-B32C-6A49-B353-F0C89BF9B01D}">
      <dgm:prSet/>
      <dgm:spPr/>
      <dgm:t>
        <a:bodyPr/>
        <a:lstStyle/>
        <a:p>
          <a:endParaRPr lang="en-US"/>
        </a:p>
      </dgm:t>
    </dgm:pt>
    <dgm:pt modelId="{536DE61F-4418-DE46-B100-C26300BBDB80}" type="sibTrans" cxnId="{0736A0D6-B32C-6A49-B353-F0C89BF9B01D}">
      <dgm:prSet/>
      <dgm:spPr/>
      <dgm:t>
        <a:bodyPr/>
        <a:lstStyle/>
        <a:p>
          <a:endParaRPr lang="en-US"/>
        </a:p>
      </dgm:t>
    </dgm:pt>
    <dgm:pt modelId="{CECF85FB-E0CA-4A44-93C1-05A2E69205AE}">
      <dgm:prSet custT="1"/>
      <dgm:spPr/>
      <dgm:t>
        <a:bodyPr/>
        <a:lstStyle/>
        <a:p>
          <a:pPr algn="ctr"/>
          <a:r>
            <a:rPr lang="en-US" sz="2400" b="0" i="0" dirty="0">
              <a:latin typeface="Proxima Nova Rg" panose="02000506030000020004" pitchFamily="2" charset="0"/>
              <a:cs typeface="Proxima Nova Rg" panose="020B0604020202020204" charset="0"/>
            </a:rPr>
            <a:t>Failure to credit borrowed content</a:t>
          </a:r>
        </a:p>
      </dgm:t>
    </dgm:pt>
    <dgm:pt modelId="{0B83ADC1-FE96-444A-8FD7-CEECEA43931F}" type="parTrans" cxnId="{400ED6CE-F8E6-3B41-8292-3445F3E154A2}">
      <dgm:prSet/>
      <dgm:spPr/>
      <dgm:t>
        <a:bodyPr/>
        <a:lstStyle/>
        <a:p>
          <a:endParaRPr lang="en-US"/>
        </a:p>
      </dgm:t>
    </dgm:pt>
    <dgm:pt modelId="{90034F47-23FD-AF42-B505-E1ED1D280E90}" type="sibTrans" cxnId="{400ED6CE-F8E6-3B41-8292-3445F3E154A2}">
      <dgm:prSet/>
      <dgm:spPr/>
      <dgm:t>
        <a:bodyPr/>
        <a:lstStyle/>
        <a:p>
          <a:endParaRPr lang="en-US"/>
        </a:p>
      </dgm:t>
    </dgm:pt>
    <dgm:pt modelId="{19CDAF88-D02B-2548-A33D-A0300ECD1068}" type="pres">
      <dgm:prSet presAssocID="{D9F48343-8DE0-F846-AADE-B3C61AE54E6B}" presName="linear" presStyleCnt="0">
        <dgm:presLayoutVars>
          <dgm:dir/>
          <dgm:animLvl val="lvl"/>
          <dgm:resizeHandles val="exact"/>
        </dgm:presLayoutVars>
      </dgm:prSet>
      <dgm:spPr/>
    </dgm:pt>
    <dgm:pt modelId="{2D8B8803-F5D9-2443-AE8E-9B67A29D90C6}" type="pres">
      <dgm:prSet presAssocID="{CF969621-50C9-3543-B37D-96DA35506F5E}" presName="parentLin" presStyleCnt="0"/>
      <dgm:spPr/>
    </dgm:pt>
    <dgm:pt modelId="{BD540A55-5730-1E4D-A47B-0AC88A665C27}" type="pres">
      <dgm:prSet presAssocID="{CF969621-50C9-3543-B37D-96DA35506F5E}" presName="parentLeftMargin" presStyleLbl="node1" presStyleIdx="0" presStyleCnt="3"/>
      <dgm:spPr/>
    </dgm:pt>
    <dgm:pt modelId="{0F35545A-63AC-2749-B397-8A76B233549A}" type="pres">
      <dgm:prSet presAssocID="{CF969621-50C9-3543-B37D-96DA35506F5E}" presName="parentText" presStyleLbl="node1" presStyleIdx="0" presStyleCnt="3" custScaleX="128293">
        <dgm:presLayoutVars>
          <dgm:chMax val="0"/>
          <dgm:bulletEnabled val="1"/>
        </dgm:presLayoutVars>
      </dgm:prSet>
      <dgm:spPr/>
    </dgm:pt>
    <dgm:pt modelId="{18AF9D62-2C4D-9849-95A3-25AC52EF5467}" type="pres">
      <dgm:prSet presAssocID="{CF969621-50C9-3543-B37D-96DA35506F5E}" presName="negativeSpace" presStyleCnt="0"/>
      <dgm:spPr/>
    </dgm:pt>
    <dgm:pt modelId="{7ED5F499-C261-224D-B17C-9F3D94708226}" type="pres">
      <dgm:prSet presAssocID="{CF969621-50C9-3543-B37D-96DA35506F5E}" presName="childText" presStyleLbl="conFgAcc1" presStyleIdx="0" presStyleCnt="3">
        <dgm:presLayoutVars>
          <dgm:bulletEnabled val="1"/>
        </dgm:presLayoutVars>
      </dgm:prSet>
      <dgm:spPr/>
    </dgm:pt>
    <dgm:pt modelId="{36A570E5-4241-C449-816B-9A191FC408B8}" type="pres">
      <dgm:prSet presAssocID="{E5A4C44D-3766-4144-BA41-A89C610892F2}" presName="spaceBetweenRectangles" presStyleCnt="0"/>
      <dgm:spPr/>
    </dgm:pt>
    <dgm:pt modelId="{FD453A06-8FEB-7F45-85FD-7D3C28F76E64}" type="pres">
      <dgm:prSet presAssocID="{D8F0480E-6A09-B24C-8EC7-17E644FB0335}" presName="parentLin" presStyleCnt="0"/>
      <dgm:spPr/>
    </dgm:pt>
    <dgm:pt modelId="{3DCCB7E0-EC79-5449-81CF-ADAA2401BB5D}" type="pres">
      <dgm:prSet presAssocID="{D8F0480E-6A09-B24C-8EC7-17E644FB0335}" presName="parentLeftMargin" presStyleLbl="node1" presStyleIdx="0" presStyleCnt="3"/>
      <dgm:spPr/>
    </dgm:pt>
    <dgm:pt modelId="{E3913EB3-1B4C-7A41-A53B-03454275C5A6}" type="pres">
      <dgm:prSet presAssocID="{D8F0480E-6A09-B24C-8EC7-17E644FB0335}" presName="parentText" presStyleLbl="node1" presStyleIdx="1" presStyleCnt="3" custScaleX="128293">
        <dgm:presLayoutVars>
          <dgm:chMax val="0"/>
          <dgm:bulletEnabled val="1"/>
        </dgm:presLayoutVars>
      </dgm:prSet>
      <dgm:spPr/>
    </dgm:pt>
    <dgm:pt modelId="{2A2770FD-B27C-AC43-8652-A1AA47C6A90A}" type="pres">
      <dgm:prSet presAssocID="{D8F0480E-6A09-B24C-8EC7-17E644FB0335}" presName="negativeSpace" presStyleCnt="0"/>
      <dgm:spPr/>
    </dgm:pt>
    <dgm:pt modelId="{D5CAFA39-F3C0-AB45-827B-94DCA3729232}" type="pres">
      <dgm:prSet presAssocID="{D8F0480E-6A09-B24C-8EC7-17E644FB0335}" presName="childText" presStyleLbl="conFgAcc1" presStyleIdx="1" presStyleCnt="3">
        <dgm:presLayoutVars>
          <dgm:bulletEnabled val="1"/>
        </dgm:presLayoutVars>
      </dgm:prSet>
      <dgm:spPr/>
    </dgm:pt>
    <dgm:pt modelId="{1A13B525-98A2-3444-A354-F6856E9D9A8A}" type="pres">
      <dgm:prSet presAssocID="{CF28D06E-5681-9749-BA7D-D7B168799C55}" presName="spaceBetweenRectangles" presStyleCnt="0"/>
      <dgm:spPr/>
    </dgm:pt>
    <dgm:pt modelId="{38F70DE0-7255-F04D-A0A7-2ECC5B4BBEA7}" type="pres">
      <dgm:prSet presAssocID="{6911B1A8-FD36-C649-AA2A-B9A40E3D4A0A}" presName="parentLin" presStyleCnt="0"/>
      <dgm:spPr/>
    </dgm:pt>
    <dgm:pt modelId="{7FD8236B-D26A-874C-A444-96863584E849}" type="pres">
      <dgm:prSet presAssocID="{6911B1A8-FD36-C649-AA2A-B9A40E3D4A0A}" presName="parentLeftMargin" presStyleLbl="node1" presStyleIdx="1" presStyleCnt="3"/>
      <dgm:spPr/>
    </dgm:pt>
    <dgm:pt modelId="{C0E9EDD8-D128-C747-97A8-10F68D9CF288}" type="pres">
      <dgm:prSet presAssocID="{6911B1A8-FD36-C649-AA2A-B9A40E3D4A0A}" presName="parentText" presStyleLbl="node1" presStyleIdx="2" presStyleCnt="3" custScaleX="128293">
        <dgm:presLayoutVars>
          <dgm:chMax val="0"/>
          <dgm:bulletEnabled val="1"/>
        </dgm:presLayoutVars>
      </dgm:prSet>
      <dgm:spPr/>
    </dgm:pt>
    <dgm:pt modelId="{DA1C1FBF-48BC-CF4A-8E14-70D1C42B14A0}" type="pres">
      <dgm:prSet presAssocID="{6911B1A8-FD36-C649-AA2A-B9A40E3D4A0A}" presName="negativeSpace" presStyleCnt="0"/>
      <dgm:spPr/>
    </dgm:pt>
    <dgm:pt modelId="{047CEB89-E438-7648-B2CD-ABF3CEF08CD8}" type="pres">
      <dgm:prSet presAssocID="{6911B1A8-FD36-C649-AA2A-B9A40E3D4A0A}" presName="childText" presStyleLbl="conFgAcc1" presStyleIdx="2" presStyleCnt="3" custLinFactNeighborX="162" custLinFactNeighborY="2661">
        <dgm:presLayoutVars>
          <dgm:bulletEnabled val="1"/>
        </dgm:presLayoutVars>
      </dgm:prSet>
      <dgm:spPr/>
    </dgm:pt>
  </dgm:ptLst>
  <dgm:cxnLst>
    <dgm:cxn modelId="{839EE701-461D-B84E-A2A2-0FF11E6B8EC2}" type="presOf" srcId="{FA1A3326-45C4-DA4E-A036-E8E42BEF82D9}" destId="{D5CAFA39-F3C0-AB45-827B-94DCA3729232}" srcOrd="0" destOrd="0" presId="urn:microsoft.com/office/officeart/2005/8/layout/list1"/>
    <dgm:cxn modelId="{1DB82F0A-5E73-0840-8563-76310C3877D3}" type="presOf" srcId="{CECF85FB-E0CA-4A44-93C1-05A2E69205AE}" destId="{047CEB89-E438-7648-B2CD-ABF3CEF08CD8}" srcOrd="0" destOrd="0" presId="urn:microsoft.com/office/officeart/2005/8/layout/list1"/>
    <dgm:cxn modelId="{568C1F1B-239A-4645-ACBC-852DB847899A}" type="presOf" srcId="{D8F0480E-6A09-B24C-8EC7-17E644FB0335}" destId="{3DCCB7E0-EC79-5449-81CF-ADAA2401BB5D}" srcOrd="0" destOrd="0" presId="urn:microsoft.com/office/officeart/2005/8/layout/list1"/>
    <dgm:cxn modelId="{F07B2820-0528-CB4E-B427-3392EB3FE349}" srcId="{D8F0480E-6A09-B24C-8EC7-17E644FB0335}" destId="{FA1A3326-45C4-DA4E-A036-E8E42BEF82D9}" srcOrd="0" destOrd="0" parTransId="{309334D7-B896-C344-89D7-27D7BB106B15}" sibTransId="{713291D6-A6CB-304C-B985-380A3EFC97ED}"/>
    <dgm:cxn modelId="{DF75F524-457D-FA41-AED2-5D9CDEB983A4}" srcId="{D9F48343-8DE0-F846-AADE-B3C61AE54E6B}" destId="{CF969621-50C9-3543-B37D-96DA35506F5E}" srcOrd="0" destOrd="0" parTransId="{11099432-B531-084C-AC0C-5002F8AAA19A}" sibTransId="{E5A4C44D-3766-4144-BA41-A89C610892F2}"/>
    <dgm:cxn modelId="{6EF10572-439B-6042-B993-87D67C117369}" srcId="{CF969621-50C9-3543-B37D-96DA35506F5E}" destId="{55462885-7336-9749-B438-706164B28365}" srcOrd="0" destOrd="0" parTransId="{FA190E15-BBBC-0240-83F5-A68D59A04B63}" sibTransId="{36D83F3B-3C3D-7247-BD11-00F4EB9E8F93}"/>
    <dgm:cxn modelId="{56DA5E7C-887B-A44D-A8A8-B3AFA342BBA3}" type="presOf" srcId="{6911B1A8-FD36-C649-AA2A-B9A40E3D4A0A}" destId="{C0E9EDD8-D128-C747-97A8-10F68D9CF288}" srcOrd="1" destOrd="0" presId="urn:microsoft.com/office/officeart/2005/8/layout/list1"/>
    <dgm:cxn modelId="{8142519A-B2F1-7249-A9B4-5897CA5C03C1}" type="presOf" srcId="{CF969621-50C9-3543-B37D-96DA35506F5E}" destId="{BD540A55-5730-1E4D-A47B-0AC88A665C27}" srcOrd="0" destOrd="0" presId="urn:microsoft.com/office/officeart/2005/8/layout/list1"/>
    <dgm:cxn modelId="{CAE9E3A9-D442-564B-BE56-6C35DD0C96AE}" type="presOf" srcId="{D8F0480E-6A09-B24C-8EC7-17E644FB0335}" destId="{E3913EB3-1B4C-7A41-A53B-03454275C5A6}" srcOrd="1" destOrd="0" presId="urn:microsoft.com/office/officeart/2005/8/layout/list1"/>
    <dgm:cxn modelId="{AA196EAC-78F3-0343-AFC0-25D4F8504572}" type="presOf" srcId="{6911B1A8-FD36-C649-AA2A-B9A40E3D4A0A}" destId="{7FD8236B-D26A-874C-A444-96863584E849}" srcOrd="0" destOrd="0" presId="urn:microsoft.com/office/officeart/2005/8/layout/list1"/>
    <dgm:cxn modelId="{D8C32DC1-E2DA-2549-8236-AFEDE99F94E7}" type="presOf" srcId="{D9F48343-8DE0-F846-AADE-B3C61AE54E6B}" destId="{19CDAF88-D02B-2548-A33D-A0300ECD1068}" srcOrd="0" destOrd="0" presId="urn:microsoft.com/office/officeart/2005/8/layout/list1"/>
    <dgm:cxn modelId="{400ED6CE-F8E6-3B41-8292-3445F3E154A2}" srcId="{6911B1A8-FD36-C649-AA2A-B9A40E3D4A0A}" destId="{CECF85FB-E0CA-4A44-93C1-05A2E69205AE}" srcOrd="0" destOrd="0" parTransId="{0B83ADC1-FE96-444A-8FD7-CEECEA43931F}" sibTransId="{90034F47-23FD-AF42-B505-E1ED1D280E90}"/>
    <dgm:cxn modelId="{FC3D3ED0-EC3A-D749-8F02-E9F54363E13E}" type="presOf" srcId="{CF969621-50C9-3543-B37D-96DA35506F5E}" destId="{0F35545A-63AC-2749-B397-8A76B233549A}" srcOrd="1" destOrd="0" presId="urn:microsoft.com/office/officeart/2005/8/layout/list1"/>
    <dgm:cxn modelId="{0736A0D6-B32C-6A49-B353-F0C89BF9B01D}" srcId="{D9F48343-8DE0-F846-AADE-B3C61AE54E6B}" destId="{6911B1A8-FD36-C649-AA2A-B9A40E3D4A0A}" srcOrd="2" destOrd="0" parTransId="{1CDAB982-78E8-9D4F-B9CE-288ED659ADE1}" sibTransId="{536DE61F-4418-DE46-B100-C26300BBDB80}"/>
    <dgm:cxn modelId="{F34D7DD8-938C-724A-9637-2B158CEE56E8}" type="presOf" srcId="{55462885-7336-9749-B438-706164B28365}" destId="{7ED5F499-C261-224D-B17C-9F3D94708226}" srcOrd="0" destOrd="0" presId="urn:microsoft.com/office/officeart/2005/8/layout/list1"/>
    <dgm:cxn modelId="{9AABA6F1-C61B-5445-BD9E-0AE3C3A72ED6}" srcId="{D9F48343-8DE0-F846-AADE-B3C61AE54E6B}" destId="{D8F0480E-6A09-B24C-8EC7-17E644FB0335}" srcOrd="1" destOrd="0" parTransId="{BDEEA424-85EE-D34B-BF57-5CE1870E0D1D}" sibTransId="{CF28D06E-5681-9749-BA7D-D7B168799C55}"/>
    <dgm:cxn modelId="{571E0CCF-CE0E-8D49-B5C1-175962256207}" type="presParOf" srcId="{19CDAF88-D02B-2548-A33D-A0300ECD1068}" destId="{2D8B8803-F5D9-2443-AE8E-9B67A29D90C6}" srcOrd="0" destOrd="0" presId="urn:microsoft.com/office/officeart/2005/8/layout/list1"/>
    <dgm:cxn modelId="{044EF2FD-F56B-C143-93A0-D37B2C888AAB}" type="presParOf" srcId="{2D8B8803-F5D9-2443-AE8E-9B67A29D90C6}" destId="{BD540A55-5730-1E4D-A47B-0AC88A665C27}" srcOrd="0" destOrd="0" presId="urn:microsoft.com/office/officeart/2005/8/layout/list1"/>
    <dgm:cxn modelId="{45069BA8-4A1F-A442-8DEA-AB71ACDF54E6}" type="presParOf" srcId="{2D8B8803-F5D9-2443-AE8E-9B67A29D90C6}" destId="{0F35545A-63AC-2749-B397-8A76B233549A}" srcOrd="1" destOrd="0" presId="urn:microsoft.com/office/officeart/2005/8/layout/list1"/>
    <dgm:cxn modelId="{5B879A51-A627-2143-AF48-890A17E25AEA}" type="presParOf" srcId="{19CDAF88-D02B-2548-A33D-A0300ECD1068}" destId="{18AF9D62-2C4D-9849-95A3-25AC52EF5467}" srcOrd="1" destOrd="0" presId="urn:microsoft.com/office/officeart/2005/8/layout/list1"/>
    <dgm:cxn modelId="{C4FC2E7D-7E2E-6E42-AC68-F7408C32E2C1}" type="presParOf" srcId="{19CDAF88-D02B-2548-A33D-A0300ECD1068}" destId="{7ED5F499-C261-224D-B17C-9F3D94708226}" srcOrd="2" destOrd="0" presId="urn:microsoft.com/office/officeart/2005/8/layout/list1"/>
    <dgm:cxn modelId="{70BE4F6E-B33C-134B-B2A1-926BBC76351C}" type="presParOf" srcId="{19CDAF88-D02B-2548-A33D-A0300ECD1068}" destId="{36A570E5-4241-C449-816B-9A191FC408B8}" srcOrd="3" destOrd="0" presId="urn:microsoft.com/office/officeart/2005/8/layout/list1"/>
    <dgm:cxn modelId="{2B16A93A-2A03-B046-A1BE-A96E8DD090CE}" type="presParOf" srcId="{19CDAF88-D02B-2548-A33D-A0300ECD1068}" destId="{FD453A06-8FEB-7F45-85FD-7D3C28F76E64}" srcOrd="4" destOrd="0" presId="urn:microsoft.com/office/officeart/2005/8/layout/list1"/>
    <dgm:cxn modelId="{69EF21E9-9B03-074C-9761-21F9B4D5D7B7}" type="presParOf" srcId="{FD453A06-8FEB-7F45-85FD-7D3C28F76E64}" destId="{3DCCB7E0-EC79-5449-81CF-ADAA2401BB5D}" srcOrd="0" destOrd="0" presId="urn:microsoft.com/office/officeart/2005/8/layout/list1"/>
    <dgm:cxn modelId="{A67079FD-63AA-CA47-A4FF-D0C5AE514B89}" type="presParOf" srcId="{FD453A06-8FEB-7F45-85FD-7D3C28F76E64}" destId="{E3913EB3-1B4C-7A41-A53B-03454275C5A6}" srcOrd="1" destOrd="0" presId="urn:microsoft.com/office/officeart/2005/8/layout/list1"/>
    <dgm:cxn modelId="{E34BF244-07F6-8347-AC47-FA5E10CF880A}" type="presParOf" srcId="{19CDAF88-D02B-2548-A33D-A0300ECD1068}" destId="{2A2770FD-B27C-AC43-8652-A1AA47C6A90A}" srcOrd="5" destOrd="0" presId="urn:microsoft.com/office/officeart/2005/8/layout/list1"/>
    <dgm:cxn modelId="{3D642794-3458-BC47-AF21-0F969157ED1A}" type="presParOf" srcId="{19CDAF88-D02B-2548-A33D-A0300ECD1068}" destId="{D5CAFA39-F3C0-AB45-827B-94DCA3729232}" srcOrd="6" destOrd="0" presId="urn:microsoft.com/office/officeart/2005/8/layout/list1"/>
    <dgm:cxn modelId="{10CA6DE3-5925-CB45-816E-0830DC0F97E2}" type="presParOf" srcId="{19CDAF88-D02B-2548-A33D-A0300ECD1068}" destId="{1A13B525-98A2-3444-A354-F6856E9D9A8A}" srcOrd="7" destOrd="0" presId="urn:microsoft.com/office/officeart/2005/8/layout/list1"/>
    <dgm:cxn modelId="{11DA45D6-74DE-3F43-9AC5-C46993095ADF}" type="presParOf" srcId="{19CDAF88-D02B-2548-A33D-A0300ECD1068}" destId="{38F70DE0-7255-F04D-A0A7-2ECC5B4BBEA7}" srcOrd="8" destOrd="0" presId="urn:microsoft.com/office/officeart/2005/8/layout/list1"/>
    <dgm:cxn modelId="{65630B69-4B90-D644-84D2-B5F610FD29CE}" type="presParOf" srcId="{38F70DE0-7255-F04D-A0A7-2ECC5B4BBEA7}" destId="{7FD8236B-D26A-874C-A444-96863584E849}" srcOrd="0" destOrd="0" presId="urn:microsoft.com/office/officeart/2005/8/layout/list1"/>
    <dgm:cxn modelId="{0E533653-3B65-D442-B2FE-BDDD91CA1ABA}" type="presParOf" srcId="{38F70DE0-7255-F04D-A0A7-2ECC5B4BBEA7}" destId="{C0E9EDD8-D128-C747-97A8-10F68D9CF288}" srcOrd="1" destOrd="0" presId="urn:microsoft.com/office/officeart/2005/8/layout/list1"/>
    <dgm:cxn modelId="{0F8A94C3-595F-A149-8DCE-EDE5FE77A382}" type="presParOf" srcId="{19CDAF88-D02B-2548-A33D-A0300ECD1068}" destId="{DA1C1FBF-48BC-CF4A-8E14-70D1C42B14A0}" srcOrd="9" destOrd="0" presId="urn:microsoft.com/office/officeart/2005/8/layout/list1"/>
    <dgm:cxn modelId="{456B7D6F-ABE8-E841-A92E-8B57BF884CB4}" type="presParOf" srcId="{19CDAF88-D02B-2548-A33D-A0300ECD1068}" destId="{047CEB89-E438-7648-B2CD-ABF3CEF08CD8}" srcOrd="10"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9F48343-8DE0-F846-AADE-B3C61AE54E6B}" type="doc">
      <dgm:prSet loTypeId="urn:microsoft.com/office/officeart/2005/8/layout/vList5" loCatId="" qsTypeId="urn:microsoft.com/office/officeart/2005/8/quickstyle/simple1" qsCatId="simple" csTypeId="urn:microsoft.com/office/officeart/2005/8/colors/accent6_2" csCatId="accent6" phldr="1"/>
      <dgm:spPr/>
      <dgm:t>
        <a:bodyPr/>
        <a:lstStyle/>
        <a:p>
          <a:endParaRPr lang="en-US"/>
        </a:p>
      </dgm:t>
    </dgm:pt>
    <dgm:pt modelId="{CF969621-50C9-3543-B37D-96DA35506F5E}">
      <dgm:prSet phldrT="[Text]" custT="1"/>
      <dgm:spPr/>
      <dgm:t>
        <a:bodyPr anchor="ctr"/>
        <a:lstStyle/>
        <a:p>
          <a:r>
            <a:rPr lang="en-US" sz="2800" b="0" i="0" dirty="0">
              <a:latin typeface="Proxima Nova Lt" panose="02000506030000020004" pitchFamily="50" charset="0"/>
              <a:cs typeface="Proxima Nova Lt" panose="020B0604020202020204" charset="0"/>
            </a:rPr>
            <a:t>Professionally</a:t>
          </a:r>
        </a:p>
      </dgm:t>
    </dgm:pt>
    <dgm:pt modelId="{11099432-B531-084C-AC0C-5002F8AAA19A}" type="parTrans" cxnId="{DF75F524-457D-FA41-AED2-5D9CDEB983A4}">
      <dgm:prSet/>
      <dgm:spPr/>
      <dgm:t>
        <a:bodyPr/>
        <a:lstStyle/>
        <a:p>
          <a:endParaRPr lang="en-US" b="0" i="0">
            <a:latin typeface="Proxima Nova Rg" panose="02000506030000020004" pitchFamily="2" charset="77"/>
          </a:endParaRPr>
        </a:p>
      </dgm:t>
    </dgm:pt>
    <dgm:pt modelId="{E5A4C44D-3766-4144-BA41-A89C610892F2}" type="sibTrans" cxnId="{DF75F524-457D-FA41-AED2-5D9CDEB983A4}">
      <dgm:prSet/>
      <dgm:spPr/>
      <dgm:t>
        <a:bodyPr/>
        <a:lstStyle/>
        <a:p>
          <a:endParaRPr lang="en-US" b="0" i="0">
            <a:latin typeface="Proxima Nova Rg" panose="02000506030000020004" pitchFamily="2" charset="77"/>
          </a:endParaRPr>
        </a:p>
      </dgm:t>
    </dgm:pt>
    <dgm:pt modelId="{F7A324A3-4E63-8B48-83AD-E91BB64C3B2A}">
      <dgm:prSet custT="1"/>
      <dgm:spPr/>
      <dgm:t>
        <a:bodyPr/>
        <a:lstStyle/>
        <a:p>
          <a:r>
            <a:rPr lang="en-US" sz="2800" b="0" i="0" dirty="0">
              <a:latin typeface="Proxima Nova Rg" panose="02000506030000020004" pitchFamily="2" charset="0"/>
            </a:rPr>
            <a:t>Civil penalties (lawsuits)</a:t>
          </a:r>
        </a:p>
      </dgm:t>
    </dgm:pt>
    <dgm:pt modelId="{6EEBD027-02C5-8449-BA32-93B2DB754E10}" type="parTrans" cxnId="{C15984B6-4CE2-3343-B961-CE92BA2ECC2B}">
      <dgm:prSet/>
      <dgm:spPr/>
      <dgm:t>
        <a:bodyPr/>
        <a:lstStyle/>
        <a:p>
          <a:endParaRPr lang="en-US"/>
        </a:p>
      </dgm:t>
    </dgm:pt>
    <dgm:pt modelId="{F81C404B-53FB-F746-9509-52EE004C365F}" type="sibTrans" cxnId="{C15984B6-4CE2-3343-B961-CE92BA2ECC2B}">
      <dgm:prSet/>
      <dgm:spPr/>
      <dgm:t>
        <a:bodyPr/>
        <a:lstStyle/>
        <a:p>
          <a:endParaRPr lang="en-US"/>
        </a:p>
      </dgm:t>
    </dgm:pt>
    <dgm:pt modelId="{F07F5CA6-4A04-6C49-B40C-3BEDAC9B5198}">
      <dgm:prSet custT="1"/>
      <dgm:spPr/>
      <dgm:t>
        <a:bodyPr/>
        <a:lstStyle/>
        <a:p>
          <a:r>
            <a:rPr lang="en-US" sz="2800" b="0" i="0" dirty="0">
              <a:latin typeface="Proxima Nova Rg" panose="02000506030000020004" pitchFamily="2" charset="0"/>
            </a:rPr>
            <a:t>Criminal penalties</a:t>
          </a:r>
        </a:p>
      </dgm:t>
    </dgm:pt>
    <dgm:pt modelId="{586F291B-4B90-924B-8333-E022740042B8}" type="parTrans" cxnId="{4184AF17-F4F0-9149-A89B-D3C5DD3316C8}">
      <dgm:prSet/>
      <dgm:spPr/>
      <dgm:t>
        <a:bodyPr/>
        <a:lstStyle/>
        <a:p>
          <a:endParaRPr lang="en-US"/>
        </a:p>
      </dgm:t>
    </dgm:pt>
    <dgm:pt modelId="{BC5BE95A-9AE9-0640-B9F7-1EC79DF00522}" type="sibTrans" cxnId="{4184AF17-F4F0-9149-A89B-D3C5DD3316C8}">
      <dgm:prSet/>
      <dgm:spPr/>
      <dgm:t>
        <a:bodyPr/>
        <a:lstStyle/>
        <a:p>
          <a:endParaRPr lang="en-US"/>
        </a:p>
      </dgm:t>
    </dgm:pt>
    <dgm:pt modelId="{46A24427-8295-4042-97D2-186DAE3333A2}">
      <dgm:prSet custT="1"/>
      <dgm:spPr/>
      <dgm:t>
        <a:bodyPr/>
        <a:lstStyle/>
        <a:p>
          <a:r>
            <a:rPr lang="en-US" sz="2800" b="0" i="0" dirty="0">
              <a:latin typeface="Proxima Nova Rg" panose="02000506030000020004" pitchFamily="2" charset="0"/>
            </a:rPr>
            <a:t>End of career</a:t>
          </a:r>
        </a:p>
      </dgm:t>
    </dgm:pt>
    <dgm:pt modelId="{D88880C6-3756-444A-921E-E238C6D7FCC2}" type="parTrans" cxnId="{4CDABB6F-5192-E74B-B974-68214876AE7D}">
      <dgm:prSet/>
      <dgm:spPr/>
      <dgm:t>
        <a:bodyPr/>
        <a:lstStyle/>
        <a:p>
          <a:endParaRPr lang="en-US"/>
        </a:p>
      </dgm:t>
    </dgm:pt>
    <dgm:pt modelId="{FFF0CD52-9814-5C4D-B4EB-8D10B5701314}" type="sibTrans" cxnId="{4CDABB6F-5192-E74B-B974-68214876AE7D}">
      <dgm:prSet/>
      <dgm:spPr/>
      <dgm:t>
        <a:bodyPr/>
        <a:lstStyle/>
        <a:p>
          <a:endParaRPr lang="en-US"/>
        </a:p>
      </dgm:t>
    </dgm:pt>
    <dgm:pt modelId="{24870E66-2C60-764C-BDB9-E74A57232DE7}">
      <dgm:prSet phldrT="[Text]" custT="1"/>
      <dgm:spPr/>
      <dgm:t>
        <a:bodyPr anchor="ctr"/>
        <a:lstStyle/>
        <a:p>
          <a:r>
            <a:rPr lang="en-US" sz="2800" b="1" i="0" dirty="0">
              <a:latin typeface="Proxima Nova Lt" panose="02000506030000020004" pitchFamily="50" charset="0"/>
              <a:cs typeface="Proxima Nova Lt" panose="020B0604020202020204" charset="0"/>
            </a:rPr>
            <a:t>Academically</a:t>
          </a:r>
          <a:endParaRPr lang="en-US" sz="2800" b="0" i="0" dirty="0">
            <a:latin typeface="Proxima Nova Lt" panose="02000506030000020004" pitchFamily="50" charset="0"/>
            <a:cs typeface="Proxima Nova Lt" panose="020B0604020202020204" charset="0"/>
          </a:endParaRPr>
        </a:p>
      </dgm:t>
    </dgm:pt>
    <dgm:pt modelId="{79C3E14F-FA9B-1445-B92D-82780B37F825}" type="parTrans" cxnId="{29F80986-965F-4B49-AEF8-F677D1FCB29E}">
      <dgm:prSet/>
      <dgm:spPr/>
      <dgm:t>
        <a:bodyPr/>
        <a:lstStyle/>
        <a:p>
          <a:endParaRPr lang="en-US"/>
        </a:p>
      </dgm:t>
    </dgm:pt>
    <dgm:pt modelId="{0CF62EE9-DD7D-D442-A0F3-ADC8FFA69984}" type="sibTrans" cxnId="{29F80986-965F-4B49-AEF8-F677D1FCB29E}">
      <dgm:prSet/>
      <dgm:spPr/>
      <dgm:t>
        <a:bodyPr/>
        <a:lstStyle/>
        <a:p>
          <a:endParaRPr lang="en-US"/>
        </a:p>
      </dgm:t>
    </dgm:pt>
    <dgm:pt modelId="{770935C3-FEA0-4546-9747-AAB2A41BEDA9}">
      <dgm:prSet custT="1"/>
      <dgm:spPr/>
      <dgm:t>
        <a:bodyPr/>
        <a:lstStyle/>
        <a:p>
          <a:r>
            <a:rPr lang="en-US" sz="2800" b="0" i="0" dirty="0">
              <a:latin typeface="Proxima Nova Rg" panose="02000506030000020004" pitchFamily="2" charset="0"/>
            </a:rPr>
            <a:t>Zeros on assignments</a:t>
          </a:r>
        </a:p>
      </dgm:t>
    </dgm:pt>
    <dgm:pt modelId="{A1AC7D38-3C26-6441-BAD6-5A7134D56CCB}" type="parTrans" cxnId="{6CB34A01-5E9C-C44C-BE5B-8F4016929CE4}">
      <dgm:prSet/>
      <dgm:spPr/>
      <dgm:t>
        <a:bodyPr/>
        <a:lstStyle/>
        <a:p>
          <a:endParaRPr lang="en-US"/>
        </a:p>
      </dgm:t>
    </dgm:pt>
    <dgm:pt modelId="{4795DC38-0688-8742-BF88-AC265FE46CF8}" type="sibTrans" cxnId="{6CB34A01-5E9C-C44C-BE5B-8F4016929CE4}">
      <dgm:prSet/>
      <dgm:spPr/>
      <dgm:t>
        <a:bodyPr/>
        <a:lstStyle/>
        <a:p>
          <a:endParaRPr lang="en-US"/>
        </a:p>
      </dgm:t>
    </dgm:pt>
    <dgm:pt modelId="{B02349F9-3696-1049-BF85-4D9A16B4B49F}">
      <dgm:prSet custT="1"/>
      <dgm:spPr/>
      <dgm:t>
        <a:bodyPr/>
        <a:lstStyle/>
        <a:p>
          <a:r>
            <a:rPr lang="en-US" sz="2800" b="0" i="0" dirty="0">
              <a:latin typeface="Proxima Nova Rg" panose="02000506030000020004" pitchFamily="2" charset="0"/>
            </a:rPr>
            <a:t>Reported to Student Affairs</a:t>
          </a:r>
        </a:p>
      </dgm:t>
    </dgm:pt>
    <dgm:pt modelId="{C360A7E2-3339-074A-9EE3-1CB14994D39F}" type="parTrans" cxnId="{535DC446-1F8A-8442-849F-6A06852FCB96}">
      <dgm:prSet/>
      <dgm:spPr/>
      <dgm:t>
        <a:bodyPr/>
        <a:lstStyle/>
        <a:p>
          <a:endParaRPr lang="en-US"/>
        </a:p>
      </dgm:t>
    </dgm:pt>
    <dgm:pt modelId="{38B04565-FB02-D046-A7A0-F2E9C428FB84}" type="sibTrans" cxnId="{535DC446-1F8A-8442-849F-6A06852FCB96}">
      <dgm:prSet/>
      <dgm:spPr/>
      <dgm:t>
        <a:bodyPr/>
        <a:lstStyle/>
        <a:p>
          <a:endParaRPr lang="en-US"/>
        </a:p>
      </dgm:t>
    </dgm:pt>
    <dgm:pt modelId="{EAEEF449-FAB0-4DA4-A2FF-F77D19D96F80}">
      <dgm:prSet custT="1"/>
      <dgm:spPr/>
      <dgm:t>
        <a:bodyPr/>
        <a:lstStyle/>
        <a:p>
          <a:r>
            <a:rPr lang="en-US" sz="2800" b="0" i="0" dirty="0">
              <a:latin typeface="Proxima Nova Rg" panose="02000506030000020004" pitchFamily="2" charset="0"/>
            </a:rPr>
            <a:t>Expulsion from the university</a:t>
          </a:r>
        </a:p>
      </dgm:t>
    </dgm:pt>
    <dgm:pt modelId="{30A325FC-9539-4033-B498-9E11E0818794}" type="parTrans" cxnId="{83F54737-0E78-4FDB-B9E7-201D10A0B871}">
      <dgm:prSet/>
      <dgm:spPr/>
      <dgm:t>
        <a:bodyPr/>
        <a:lstStyle/>
        <a:p>
          <a:endParaRPr lang="en-US"/>
        </a:p>
      </dgm:t>
    </dgm:pt>
    <dgm:pt modelId="{91F40DB4-4835-404A-920E-302462D0D586}" type="sibTrans" cxnId="{83F54737-0E78-4FDB-B9E7-201D10A0B871}">
      <dgm:prSet/>
      <dgm:spPr/>
      <dgm:t>
        <a:bodyPr/>
        <a:lstStyle/>
        <a:p>
          <a:endParaRPr lang="en-US"/>
        </a:p>
      </dgm:t>
    </dgm:pt>
    <dgm:pt modelId="{9C49EAEB-E3AA-914F-9C30-8E9B7B900514}">
      <dgm:prSet custT="1"/>
      <dgm:spPr/>
      <dgm:t>
        <a:bodyPr/>
        <a:lstStyle/>
        <a:p>
          <a:r>
            <a:rPr lang="en-US" sz="2800" b="0" i="0" dirty="0">
              <a:latin typeface="Proxima Nova Rg" panose="02000506030000020004" pitchFamily="2" charset="0"/>
            </a:rPr>
            <a:t>Course failure</a:t>
          </a:r>
        </a:p>
      </dgm:t>
    </dgm:pt>
    <dgm:pt modelId="{7F35863C-C0C0-1B44-9425-71837E4848EF}" type="sibTrans" cxnId="{3182E2EA-FDEB-864D-A014-1329230EA331}">
      <dgm:prSet/>
      <dgm:spPr/>
      <dgm:t>
        <a:bodyPr/>
        <a:lstStyle/>
        <a:p>
          <a:endParaRPr lang="en-US"/>
        </a:p>
      </dgm:t>
    </dgm:pt>
    <dgm:pt modelId="{8AF4378C-24C7-A44D-B78A-39F640DF1D0B}" type="parTrans" cxnId="{3182E2EA-FDEB-864D-A014-1329230EA331}">
      <dgm:prSet/>
      <dgm:spPr/>
      <dgm:t>
        <a:bodyPr/>
        <a:lstStyle/>
        <a:p>
          <a:endParaRPr lang="en-US"/>
        </a:p>
      </dgm:t>
    </dgm:pt>
    <dgm:pt modelId="{59612765-0F27-44B8-BF81-AF689A036AE3}">
      <dgm:prSet custT="1"/>
      <dgm:spPr/>
      <dgm:t>
        <a:bodyPr/>
        <a:lstStyle/>
        <a:p>
          <a:r>
            <a:rPr lang="en-US" sz="2800" b="0" i="0" dirty="0">
              <a:latin typeface="Proxima Nova Rg" panose="02000506030000020004" pitchFamily="2" charset="0"/>
            </a:rPr>
            <a:t>Loss of reputation</a:t>
          </a:r>
        </a:p>
      </dgm:t>
    </dgm:pt>
    <dgm:pt modelId="{AB30EC05-1BDF-4181-B8A5-66EB427135EF}" type="parTrans" cxnId="{782E95EB-8F12-408D-94E9-97752A7DC2C5}">
      <dgm:prSet/>
      <dgm:spPr/>
      <dgm:t>
        <a:bodyPr/>
        <a:lstStyle/>
        <a:p>
          <a:endParaRPr lang="en-US"/>
        </a:p>
      </dgm:t>
    </dgm:pt>
    <dgm:pt modelId="{64E9CC20-EB5A-4135-BEFB-7DC47095548D}" type="sibTrans" cxnId="{782E95EB-8F12-408D-94E9-97752A7DC2C5}">
      <dgm:prSet/>
      <dgm:spPr/>
      <dgm:t>
        <a:bodyPr/>
        <a:lstStyle/>
        <a:p>
          <a:endParaRPr lang="en-US"/>
        </a:p>
      </dgm:t>
    </dgm:pt>
    <dgm:pt modelId="{B7E2007C-E900-E144-BC84-BA2163ACA4CA}" type="pres">
      <dgm:prSet presAssocID="{D9F48343-8DE0-F846-AADE-B3C61AE54E6B}" presName="Name0" presStyleCnt="0">
        <dgm:presLayoutVars>
          <dgm:dir/>
          <dgm:animLvl val="lvl"/>
          <dgm:resizeHandles val="exact"/>
        </dgm:presLayoutVars>
      </dgm:prSet>
      <dgm:spPr/>
    </dgm:pt>
    <dgm:pt modelId="{61B4C6C6-33F6-4D42-BC04-B5363514F6E4}" type="pres">
      <dgm:prSet presAssocID="{CF969621-50C9-3543-B37D-96DA35506F5E}" presName="linNode" presStyleCnt="0"/>
      <dgm:spPr/>
    </dgm:pt>
    <dgm:pt modelId="{B3552255-0A82-D946-82B5-D72CBEA7B240}" type="pres">
      <dgm:prSet presAssocID="{CF969621-50C9-3543-B37D-96DA35506F5E}" presName="parentText" presStyleLbl="node1" presStyleIdx="0" presStyleCnt="2" custScaleY="78919">
        <dgm:presLayoutVars>
          <dgm:chMax val="1"/>
          <dgm:bulletEnabled val="1"/>
        </dgm:presLayoutVars>
      </dgm:prSet>
      <dgm:spPr/>
    </dgm:pt>
    <dgm:pt modelId="{3AB2CE6E-692E-4E48-967E-4F34F7D865AA}" type="pres">
      <dgm:prSet presAssocID="{CF969621-50C9-3543-B37D-96DA35506F5E}" presName="descendantText" presStyleLbl="alignAccFollowNode1" presStyleIdx="0" presStyleCnt="2" custLinFactNeighborX="7254" custLinFactNeighborY="2045">
        <dgm:presLayoutVars>
          <dgm:bulletEnabled val="1"/>
        </dgm:presLayoutVars>
      </dgm:prSet>
      <dgm:spPr/>
    </dgm:pt>
    <dgm:pt modelId="{18AD0EBF-893F-9B47-9046-8E4E408C30F0}" type="pres">
      <dgm:prSet presAssocID="{E5A4C44D-3766-4144-BA41-A89C610892F2}" presName="sp" presStyleCnt="0"/>
      <dgm:spPr/>
    </dgm:pt>
    <dgm:pt modelId="{86059CCF-0933-A64B-9D90-FE163195F2C4}" type="pres">
      <dgm:prSet presAssocID="{24870E66-2C60-764C-BDB9-E74A57232DE7}" presName="linNode" presStyleCnt="0"/>
      <dgm:spPr/>
    </dgm:pt>
    <dgm:pt modelId="{DBB56690-D41D-3944-9015-7E876A2A936E}" type="pres">
      <dgm:prSet presAssocID="{24870E66-2C60-764C-BDB9-E74A57232DE7}" presName="parentText" presStyleLbl="node1" presStyleIdx="1" presStyleCnt="2" custScaleY="78516" custLinFactNeighborX="-523" custLinFactNeighborY="1521">
        <dgm:presLayoutVars>
          <dgm:chMax val="1"/>
          <dgm:bulletEnabled val="1"/>
        </dgm:presLayoutVars>
      </dgm:prSet>
      <dgm:spPr/>
    </dgm:pt>
    <dgm:pt modelId="{38E62915-B633-EF45-9E52-076C526E9E4F}" type="pres">
      <dgm:prSet presAssocID="{24870E66-2C60-764C-BDB9-E74A57232DE7}" presName="descendantText" presStyleLbl="alignAccFollowNode1" presStyleIdx="1" presStyleCnt="2">
        <dgm:presLayoutVars>
          <dgm:bulletEnabled val="1"/>
        </dgm:presLayoutVars>
      </dgm:prSet>
      <dgm:spPr/>
    </dgm:pt>
  </dgm:ptLst>
  <dgm:cxnLst>
    <dgm:cxn modelId="{6CB34A01-5E9C-C44C-BE5B-8F4016929CE4}" srcId="{24870E66-2C60-764C-BDB9-E74A57232DE7}" destId="{770935C3-FEA0-4546-9747-AAB2A41BEDA9}" srcOrd="0" destOrd="0" parTransId="{A1AC7D38-3C26-6441-BAD6-5A7134D56CCB}" sibTransId="{4795DC38-0688-8742-BF88-AC265FE46CF8}"/>
    <dgm:cxn modelId="{4184AF17-F4F0-9149-A89B-D3C5DD3316C8}" srcId="{CF969621-50C9-3543-B37D-96DA35506F5E}" destId="{F07F5CA6-4A04-6C49-B40C-3BEDAC9B5198}" srcOrd="1" destOrd="0" parTransId="{586F291B-4B90-924B-8333-E022740042B8}" sibTransId="{BC5BE95A-9AE9-0640-B9F7-1EC79DF00522}"/>
    <dgm:cxn modelId="{7DA8AB1F-3CAE-0449-B3B4-A43BA3BEA5D8}" type="presOf" srcId="{9C49EAEB-E3AA-914F-9C30-8E9B7B900514}" destId="{38E62915-B633-EF45-9E52-076C526E9E4F}" srcOrd="0" destOrd="1" presId="urn:microsoft.com/office/officeart/2005/8/layout/vList5"/>
    <dgm:cxn modelId="{DF75F524-457D-FA41-AED2-5D9CDEB983A4}" srcId="{D9F48343-8DE0-F846-AADE-B3C61AE54E6B}" destId="{CF969621-50C9-3543-B37D-96DA35506F5E}" srcOrd="0" destOrd="0" parTransId="{11099432-B531-084C-AC0C-5002F8AAA19A}" sibTransId="{E5A4C44D-3766-4144-BA41-A89C610892F2}"/>
    <dgm:cxn modelId="{D2C04131-1A3C-314D-8C18-51404F63D93B}" type="presOf" srcId="{770935C3-FEA0-4546-9747-AAB2A41BEDA9}" destId="{38E62915-B633-EF45-9E52-076C526E9E4F}" srcOrd="0" destOrd="0" presId="urn:microsoft.com/office/officeart/2005/8/layout/vList5"/>
    <dgm:cxn modelId="{83F54737-0E78-4FDB-B9E7-201D10A0B871}" srcId="{24870E66-2C60-764C-BDB9-E74A57232DE7}" destId="{EAEEF449-FAB0-4DA4-A2FF-F77D19D96F80}" srcOrd="3" destOrd="0" parTransId="{30A325FC-9539-4033-B498-9E11E0818794}" sibTransId="{91F40DB4-4835-404A-920E-302462D0D586}"/>
    <dgm:cxn modelId="{B7D2F737-CAC1-0948-9D6D-43CDAF42AA4A}" type="presOf" srcId="{24870E66-2C60-764C-BDB9-E74A57232DE7}" destId="{DBB56690-D41D-3944-9015-7E876A2A936E}" srcOrd="0" destOrd="0" presId="urn:microsoft.com/office/officeart/2005/8/layout/vList5"/>
    <dgm:cxn modelId="{535DC446-1F8A-8442-849F-6A06852FCB96}" srcId="{24870E66-2C60-764C-BDB9-E74A57232DE7}" destId="{B02349F9-3696-1049-BF85-4D9A16B4B49F}" srcOrd="2" destOrd="0" parTransId="{C360A7E2-3339-074A-9EE3-1CB14994D39F}" sibTransId="{38B04565-FB02-D046-A7A0-F2E9C428FB84}"/>
    <dgm:cxn modelId="{4CDABB6F-5192-E74B-B974-68214876AE7D}" srcId="{CF969621-50C9-3543-B37D-96DA35506F5E}" destId="{46A24427-8295-4042-97D2-186DAE3333A2}" srcOrd="3" destOrd="0" parTransId="{D88880C6-3756-444A-921E-E238C6D7FCC2}" sibTransId="{FFF0CD52-9814-5C4D-B4EB-8D10B5701314}"/>
    <dgm:cxn modelId="{D67AFA80-D653-5F42-99E4-0E9248852DBB}" type="presOf" srcId="{B02349F9-3696-1049-BF85-4D9A16B4B49F}" destId="{38E62915-B633-EF45-9E52-076C526E9E4F}" srcOrd="0" destOrd="2" presId="urn:microsoft.com/office/officeart/2005/8/layout/vList5"/>
    <dgm:cxn modelId="{29F80986-965F-4B49-AEF8-F677D1FCB29E}" srcId="{D9F48343-8DE0-F846-AADE-B3C61AE54E6B}" destId="{24870E66-2C60-764C-BDB9-E74A57232DE7}" srcOrd="1" destOrd="0" parTransId="{79C3E14F-FA9B-1445-B92D-82780B37F825}" sibTransId="{0CF62EE9-DD7D-D442-A0F3-ADC8FFA69984}"/>
    <dgm:cxn modelId="{68787396-F630-A644-8596-6537F16505E5}" type="presOf" srcId="{46A24427-8295-4042-97D2-186DAE3333A2}" destId="{3AB2CE6E-692E-4E48-967E-4F34F7D865AA}" srcOrd="0" destOrd="3" presId="urn:microsoft.com/office/officeart/2005/8/layout/vList5"/>
    <dgm:cxn modelId="{C9C228A1-3365-794F-BE38-7EDC75E7C5F4}" type="presOf" srcId="{D9F48343-8DE0-F846-AADE-B3C61AE54E6B}" destId="{B7E2007C-E900-E144-BC84-BA2163ACA4CA}" srcOrd="0" destOrd="0" presId="urn:microsoft.com/office/officeart/2005/8/layout/vList5"/>
    <dgm:cxn modelId="{C15984B6-4CE2-3343-B961-CE92BA2ECC2B}" srcId="{CF969621-50C9-3543-B37D-96DA35506F5E}" destId="{F7A324A3-4E63-8B48-83AD-E91BB64C3B2A}" srcOrd="0" destOrd="0" parTransId="{6EEBD027-02C5-8449-BA32-93B2DB754E10}" sibTransId="{F81C404B-53FB-F746-9509-52EE004C365F}"/>
    <dgm:cxn modelId="{4B9DD1CD-F03A-47AA-BBB5-3A39B4F80795}" type="presOf" srcId="{59612765-0F27-44B8-BF81-AF689A036AE3}" destId="{3AB2CE6E-692E-4E48-967E-4F34F7D865AA}" srcOrd="0" destOrd="2" presId="urn:microsoft.com/office/officeart/2005/8/layout/vList5"/>
    <dgm:cxn modelId="{CD535ACE-36F7-A546-9C4E-9D2E55C96965}" type="presOf" srcId="{F07F5CA6-4A04-6C49-B40C-3BEDAC9B5198}" destId="{3AB2CE6E-692E-4E48-967E-4F34F7D865AA}" srcOrd="0" destOrd="1" presId="urn:microsoft.com/office/officeart/2005/8/layout/vList5"/>
    <dgm:cxn modelId="{CC3CA6CF-3705-4EC7-AE85-7FA73CFD41D1}" type="presOf" srcId="{EAEEF449-FAB0-4DA4-A2FF-F77D19D96F80}" destId="{38E62915-B633-EF45-9E52-076C526E9E4F}" srcOrd="0" destOrd="3" presId="urn:microsoft.com/office/officeart/2005/8/layout/vList5"/>
    <dgm:cxn modelId="{90984CD6-7744-AB42-AE5E-70B0A45DCA35}" type="presOf" srcId="{CF969621-50C9-3543-B37D-96DA35506F5E}" destId="{B3552255-0A82-D946-82B5-D72CBEA7B240}" srcOrd="0" destOrd="0" presId="urn:microsoft.com/office/officeart/2005/8/layout/vList5"/>
    <dgm:cxn modelId="{9FBA4CE5-8CC3-4B48-B850-760649E8906E}" type="presOf" srcId="{F7A324A3-4E63-8B48-83AD-E91BB64C3B2A}" destId="{3AB2CE6E-692E-4E48-967E-4F34F7D865AA}" srcOrd="0" destOrd="0" presId="urn:microsoft.com/office/officeart/2005/8/layout/vList5"/>
    <dgm:cxn modelId="{3182E2EA-FDEB-864D-A014-1329230EA331}" srcId="{24870E66-2C60-764C-BDB9-E74A57232DE7}" destId="{9C49EAEB-E3AA-914F-9C30-8E9B7B900514}" srcOrd="1" destOrd="0" parTransId="{8AF4378C-24C7-A44D-B78A-39F640DF1D0B}" sibTransId="{7F35863C-C0C0-1B44-9425-71837E4848EF}"/>
    <dgm:cxn modelId="{782E95EB-8F12-408D-94E9-97752A7DC2C5}" srcId="{CF969621-50C9-3543-B37D-96DA35506F5E}" destId="{59612765-0F27-44B8-BF81-AF689A036AE3}" srcOrd="2" destOrd="0" parTransId="{AB30EC05-1BDF-4181-B8A5-66EB427135EF}" sibTransId="{64E9CC20-EB5A-4135-BEFB-7DC47095548D}"/>
    <dgm:cxn modelId="{BAD523EA-A432-8243-97BC-7CDF5A3EA24A}" type="presParOf" srcId="{B7E2007C-E900-E144-BC84-BA2163ACA4CA}" destId="{61B4C6C6-33F6-4D42-BC04-B5363514F6E4}" srcOrd="0" destOrd="0" presId="urn:microsoft.com/office/officeart/2005/8/layout/vList5"/>
    <dgm:cxn modelId="{34F01852-37A7-F145-927B-728F6EB4938B}" type="presParOf" srcId="{61B4C6C6-33F6-4D42-BC04-B5363514F6E4}" destId="{B3552255-0A82-D946-82B5-D72CBEA7B240}" srcOrd="0" destOrd="0" presId="urn:microsoft.com/office/officeart/2005/8/layout/vList5"/>
    <dgm:cxn modelId="{4F9846D9-C928-DC48-9BE6-BF0DD9EC780E}" type="presParOf" srcId="{61B4C6C6-33F6-4D42-BC04-B5363514F6E4}" destId="{3AB2CE6E-692E-4E48-967E-4F34F7D865AA}" srcOrd="1" destOrd="0" presId="urn:microsoft.com/office/officeart/2005/8/layout/vList5"/>
    <dgm:cxn modelId="{D3011539-EFED-A54E-B48E-69575787879D}" type="presParOf" srcId="{B7E2007C-E900-E144-BC84-BA2163ACA4CA}" destId="{18AD0EBF-893F-9B47-9046-8E4E408C30F0}" srcOrd="1" destOrd="0" presId="urn:microsoft.com/office/officeart/2005/8/layout/vList5"/>
    <dgm:cxn modelId="{77669392-9F96-8744-8A56-B6B1040198D1}" type="presParOf" srcId="{B7E2007C-E900-E144-BC84-BA2163ACA4CA}" destId="{86059CCF-0933-A64B-9D90-FE163195F2C4}" srcOrd="2" destOrd="0" presId="urn:microsoft.com/office/officeart/2005/8/layout/vList5"/>
    <dgm:cxn modelId="{F3F707E0-7F0D-F041-9B08-FBC374D356F7}" type="presParOf" srcId="{86059CCF-0933-A64B-9D90-FE163195F2C4}" destId="{DBB56690-D41D-3944-9015-7E876A2A936E}" srcOrd="0" destOrd="0" presId="urn:microsoft.com/office/officeart/2005/8/layout/vList5"/>
    <dgm:cxn modelId="{94B400E7-6C66-DC4E-B8E9-08CAA7E1339B}" type="presParOf" srcId="{86059CCF-0933-A64B-9D90-FE163195F2C4}" destId="{38E62915-B633-EF45-9E52-076C526E9E4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F7429A5-6CA0-3644-B561-9F1CBC21449F}" type="doc">
      <dgm:prSet loTypeId="urn:microsoft.com/office/officeart/2005/8/layout/lProcess3" loCatId="" qsTypeId="urn:microsoft.com/office/officeart/2005/8/quickstyle/simple1" qsCatId="simple" csTypeId="urn:microsoft.com/office/officeart/2005/8/colors/accent6_2" csCatId="accent6" phldr="1"/>
      <dgm:spPr/>
      <dgm:t>
        <a:bodyPr/>
        <a:lstStyle/>
        <a:p>
          <a:endParaRPr lang="en-US"/>
        </a:p>
      </dgm:t>
    </dgm:pt>
    <dgm:pt modelId="{FF4993EF-CC9A-3741-9FAF-67B67434262F}">
      <dgm:prSet phldrT="[Text]" custT="1"/>
      <dgm:spPr/>
      <dgm:t>
        <a:bodyPr/>
        <a:lstStyle/>
        <a:p>
          <a:r>
            <a:rPr lang="en-US" sz="2400" b="0" i="0" dirty="0">
              <a:latin typeface="Proxima Nova Lt" panose="02000506030000020004" pitchFamily="50" charset="0"/>
              <a:cs typeface="Proxima Nova Lt" panose="020B0604020202020204" charset="0"/>
            </a:rPr>
            <a:t>1</a:t>
          </a:r>
          <a:r>
            <a:rPr lang="en-US" sz="2400" b="0" i="0" baseline="30000" dirty="0">
              <a:latin typeface="Proxima Nova Lt" panose="02000506030000020004" pitchFamily="50" charset="0"/>
              <a:cs typeface="Proxima Nova Lt" panose="020B0604020202020204" charset="0"/>
            </a:rPr>
            <a:t>st</a:t>
          </a:r>
          <a:r>
            <a:rPr lang="en-US" sz="2400" b="0" i="0" dirty="0">
              <a:latin typeface="Proxima Nova Lt" panose="02000506030000020004" pitchFamily="50" charset="0"/>
              <a:cs typeface="Proxima Nova Lt" panose="020B0604020202020204" charset="0"/>
            </a:rPr>
            <a:t>  Offense</a:t>
          </a:r>
        </a:p>
      </dgm:t>
    </dgm:pt>
    <dgm:pt modelId="{57728ADB-A353-5C4E-AB90-D7BEF573DCE9}" type="parTrans" cxnId="{2E170F7E-64DB-574E-9F54-C4B17D8750B3}">
      <dgm:prSet/>
      <dgm:spPr/>
      <dgm:t>
        <a:bodyPr/>
        <a:lstStyle/>
        <a:p>
          <a:endParaRPr lang="en-US"/>
        </a:p>
      </dgm:t>
    </dgm:pt>
    <dgm:pt modelId="{37BDE757-F429-9840-A667-74FDDBD159AA}" type="sibTrans" cxnId="{2E170F7E-64DB-574E-9F54-C4B17D8750B3}">
      <dgm:prSet/>
      <dgm:spPr/>
      <dgm:t>
        <a:bodyPr/>
        <a:lstStyle/>
        <a:p>
          <a:endParaRPr lang="en-US"/>
        </a:p>
      </dgm:t>
    </dgm:pt>
    <dgm:pt modelId="{1D45C07C-E531-1241-8895-A9A4295ED41F}">
      <dgm:prSet phldrT="[Text]" custT="1"/>
      <dgm:spPr/>
      <dgm:t>
        <a:bodyPr/>
        <a:lstStyle/>
        <a:p>
          <a:pPr marL="0" lvl="1" indent="0" algn="ctr" defTabSz="914400" rtl="0" eaLnBrk="1" latinLnBrk="0" hangingPunct="1">
            <a:lnSpc>
              <a:spcPct val="90000"/>
            </a:lnSpc>
            <a:spcBef>
              <a:spcPts val="1000"/>
            </a:spcBef>
            <a:buFont typeface="Arial" panose="020B0604020202020204" pitchFamily="34" charset="0"/>
            <a:buNone/>
          </a:pPr>
          <a:r>
            <a:rPr lang="en-US" sz="2400" kern="1200" dirty="0">
              <a:latin typeface="Proxima Nova Rg" panose="02000506030000020004" pitchFamily="2" charset="0"/>
              <a:ea typeface="+mn-ea"/>
              <a:cs typeface="+mn-cs"/>
            </a:rPr>
            <a:t>Zero on assignment, notify Student Affairs</a:t>
          </a:r>
        </a:p>
      </dgm:t>
    </dgm:pt>
    <dgm:pt modelId="{E32DD1A7-18FB-1547-93D2-59ECAC68DFB4}" type="parTrans" cxnId="{9FEA9319-9521-1445-BC30-11D50CC52D4E}">
      <dgm:prSet/>
      <dgm:spPr/>
      <dgm:t>
        <a:bodyPr/>
        <a:lstStyle/>
        <a:p>
          <a:endParaRPr lang="en-US"/>
        </a:p>
      </dgm:t>
    </dgm:pt>
    <dgm:pt modelId="{0D1DC0FC-4EFC-1745-BE6D-0CE0F4BB66B4}" type="sibTrans" cxnId="{9FEA9319-9521-1445-BC30-11D50CC52D4E}">
      <dgm:prSet/>
      <dgm:spPr/>
      <dgm:t>
        <a:bodyPr/>
        <a:lstStyle/>
        <a:p>
          <a:endParaRPr lang="en-US"/>
        </a:p>
      </dgm:t>
    </dgm:pt>
    <dgm:pt modelId="{6AD23716-CF5F-FE40-827C-C5D7FDCE2678}">
      <dgm:prSet phldrT="[Text]" custT="1"/>
      <dgm:spPr/>
      <dgm:t>
        <a:bodyPr/>
        <a:lstStyle/>
        <a:p>
          <a:r>
            <a:rPr lang="en-US" sz="2400" b="0" i="0" dirty="0">
              <a:latin typeface="Proxima Nova Lt" panose="02000506030000020004" pitchFamily="50" charset="0"/>
            </a:rPr>
            <a:t>2</a:t>
          </a:r>
          <a:r>
            <a:rPr lang="en-US" sz="2400" b="0" i="0" baseline="30000" dirty="0">
              <a:latin typeface="Proxima Nova Lt" panose="02000506030000020004" pitchFamily="50" charset="0"/>
            </a:rPr>
            <a:t>nd</a:t>
          </a:r>
          <a:r>
            <a:rPr lang="en-US" sz="2400" b="0" i="0" dirty="0">
              <a:latin typeface="Proxima Nova Lt" panose="02000506030000020004" pitchFamily="50" charset="0"/>
            </a:rPr>
            <a:t>  Offense</a:t>
          </a:r>
        </a:p>
      </dgm:t>
    </dgm:pt>
    <dgm:pt modelId="{33723CE2-072E-FE49-87E0-6A0CA12FD60A}" type="parTrans" cxnId="{15570DC2-8351-3847-948A-049A84D4D6AF}">
      <dgm:prSet/>
      <dgm:spPr/>
      <dgm:t>
        <a:bodyPr/>
        <a:lstStyle/>
        <a:p>
          <a:endParaRPr lang="en-US"/>
        </a:p>
      </dgm:t>
    </dgm:pt>
    <dgm:pt modelId="{3B3677D2-D153-3D43-A405-4AB0F0EB35D7}" type="sibTrans" cxnId="{15570DC2-8351-3847-948A-049A84D4D6AF}">
      <dgm:prSet/>
      <dgm:spPr/>
      <dgm:t>
        <a:bodyPr/>
        <a:lstStyle/>
        <a:p>
          <a:endParaRPr lang="en-US"/>
        </a:p>
      </dgm:t>
    </dgm:pt>
    <dgm:pt modelId="{5FA38DE8-FE5B-DA42-96A0-41906B201435}">
      <dgm:prSet phldrT="[Text]" custT="1"/>
      <dgm:spPr/>
      <dgm:t>
        <a:bodyPr/>
        <a:lstStyle/>
        <a:p>
          <a:pPr marL="0" lvl="1" indent="0" algn="ctr" defTabSz="914400" rtl="0" eaLnBrk="1" latinLnBrk="0" hangingPunct="1">
            <a:lnSpc>
              <a:spcPct val="90000"/>
            </a:lnSpc>
            <a:spcBef>
              <a:spcPts val="1000"/>
            </a:spcBef>
            <a:buFont typeface="Arial" panose="020B0604020202020204" pitchFamily="34" charset="0"/>
            <a:buNone/>
          </a:pPr>
          <a:r>
            <a:rPr lang="en-US" sz="2400" b="0" kern="1200" dirty="0">
              <a:solidFill>
                <a:srgbClr val="57068C"/>
              </a:solidFill>
              <a:latin typeface="Proxima Nova Lt" panose="02000506030000020004" pitchFamily="50" charset="0"/>
              <a:ea typeface="+mn-ea"/>
              <a:cs typeface="+mn-cs"/>
            </a:rPr>
            <a:t>Fail EG1003</a:t>
          </a:r>
        </a:p>
      </dgm:t>
    </dgm:pt>
    <dgm:pt modelId="{3735E51E-4C30-944C-B186-AD53BF624850}" type="parTrans" cxnId="{72E95AF3-6C44-AB48-A898-3E3D10CC090B}">
      <dgm:prSet/>
      <dgm:spPr/>
      <dgm:t>
        <a:bodyPr/>
        <a:lstStyle/>
        <a:p>
          <a:endParaRPr lang="en-US"/>
        </a:p>
      </dgm:t>
    </dgm:pt>
    <dgm:pt modelId="{5474B1F5-DF16-564D-BAFA-60094D838DE9}" type="sibTrans" cxnId="{72E95AF3-6C44-AB48-A898-3E3D10CC090B}">
      <dgm:prSet/>
      <dgm:spPr/>
      <dgm:t>
        <a:bodyPr/>
        <a:lstStyle/>
        <a:p>
          <a:endParaRPr lang="en-US"/>
        </a:p>
      </dgm:t>
    </dgm:pt>
    <dgm:pt modelId="{7E54DE61-8DB2-CF43-8D03-3DFFF0CB8CE7}" type="pres">
      <dgm:prSet presAssocID="{EF7429A5-6CA0-3644-B561-9F1CBC21449F}" presName="Name0" presStyleCnt="0">
        <dgm:presLayoutVars>
          <dgm:chPref val="3"/>
          <dgm:dir/>
          <dgm:animLvl val="lvl"/>
          <dgm:resizeHandles/>
        </dgm:presLayoutVars>
      </dgm:prSet>
      <dgm:spPr/>
    </dgm:pt>
    <dgm:pt modelId="{47AE613A-CE4D-4443-8F2E-89DFA3350370}" type="pres">
      <dgm:prSet presAssocID="{FF4993EF-CC9A-3741-9FAF-67B67434262F}" presName="horFlow" presStyleCnt="0"/>
      <dgm:spPr/>
    </dgm:pt>
    <dgm:pt modelId="{ED57360F-8840-9245-8099-D1F5D88F1656}" type="pres">
      <dgm:prSet presAssocID="{FF4993EF-CC9A-3741-9FAF-67B67434262F}" presName="bigChev" presStyleLbl="node1" presStyleIdx="0" presStyleCnt="2" custScaleX="82940" custLinFactNeighborY="6408"/>
      <dgm:spPr/>
    </dgm:pt>
    <dgm:pt modelId="{B6131FA9-DA02-B841-AA3C-C1C6BFE44E86}" type="pres">
      <dgm:prSet presAssocID="{E32DD1A7-18FB-1547-93D2-59ECAC68DFB4}" presName="parTrans" presStyleCnt="0"/>
      <dgm:spPr/>
    </dgm:pt>
    <dgm:pt modelId="{F5FFB16A-777F-D345-AD38-22667B4BDE43}" type="pres">
      <dgm:prSet presAssocID="{1D45C07C-E531-1241-8895-A9A4295ED41F}" presName="node" presStyleLbl="alignAccFollowNode1" presStyleIdx="0" presStyleCnt="2" custLinFactNeighborY="7722">
        <dgm:presLayoutVars>
          <dgm:bulletEnabled val="1"/>
        </dgm:presLayoutVars>
      </dgm:prSet>
      <dgm:spPr/>
    </dgm:pt>
    <dgm:pt modelId="{2F800A5C-1F05-674E-8212-C70811D526C7}" type="pres">
      <dgm:prSet presAssocID="{FF4993EF-CC9A-3741-9FAF-67B67434262F}" presName="vSp" presStyleCnt="0"/>
      <dgm:spPr/>
    </dgm:pt>
    <dgm:pt modelId="{1FB95916-25BA-5041-95B0-E818C153E577}" type="pres">
      <dgm:prSet presAssocID="{6AD23716-CF5F-FE40-827C-C5D7FDCE2678}" presName="horFlow" presStyleCnt="0"/>
      <dgm:spPr/>
    </dgm:pt>
    <dgm:pt modelId="{1865012A-6C1E-DE41-B564-FA5494BF1973}" type="pres">
      <dgm:prSet presAssocID="{6AD23716-CF5F-FE40-827C-C5D7FDCE2678}" presName="bigChev" presStyleLbl="node1" presStyleIdx="1" presStyleCnt="2" custScaleX="86136"/>
      <dgm:spPr/>
    </dgm:pt>
    <dgm:pt modelId="{EA4745FA-C43E-E34E-9E0E-49A7603728D4}" type="pres">
      <dgm:prSet presAssocID="{3735E51E-4C30-944C-B186-AD53BF624850}" presName="parTrans" presStyleCnt="0"/>
      <dgm:spPr/>
    </dgm:pt>
    <dgm:pt modelId="{8E54D74F-3058-7B49-ADB9-208CBCED4F3D}" type="pres">
      <dgm:prSet presAssocID="{5FA38DE8-FE5B-DA42-96A0-41906B201435}" presName="node" presStyleLbl="alignAccFollowNode1" presStyleIdx="1" presStyleCnt="2">
        <dgm:presLayoutVars>
          <dgm:bulletEnabled val="1"/>
        </dgm:presLayoutVars>
      </dgm:prSet>
      <dgm:spPr/>
    </dgm:pt>
  </dgm:ptLst>
  <dgm:cxnLst>
    <dgm:cxn modelId="{9FEA9319-9521-1445-BC30-11D50CC52D4E}" srcId="{FF4993EF-CC9A-3741-9FAF-67B67434262F}" destId="{1D45C07C-E531-1241-8895-A9A4295ED41F}" srcOrd="0" destOrd="0" parTransId="{E32DD1A7-18FB-1547-93D2-59ECAC68DFB4}" sibTransId="{0D1DC0FC-4EFC-1745-BE6D-0CE0F4BB66B4}"/>
    <dgm:cxn modelId="{6C07661A-B72F-AD4A-9B94-425B4B6E8FDE}" type="presOf" srcId="{EF7429A5-6CA0-3644-B561-9F1CBC21449F}" destId="{7E54DE61-8DB2-CF43-8D03-3DFFF0CB8CE7}" srcOrd="0" destOrd="0" presId="urn:microsoft.com/office/officeart/2005/8/layout/lProcess3"/>
    <dgm:cxn modelId="{9971CC2A-18AA-1A41-A2BA-56FE32BCC37F}" type="presOf" srcId="{6AD23716-CF5F-FE40-827C-C5D7FDCE2678}" destId="{1865012A-6C1E-DE41-B564-FA5494BF1973}" srcOrd="0" destOrd="0" presId="urn:microsoft.com/office/officeart/2005/8/layout/lProcess3"/>
    <dgm:cxn modelId="{2E170F7E-64DB-574E-9F54-C4B17D8750B3}" srcId="{EF7429A5-6CA0-3644-B561-9F1CBC21449F}" destId="{FF4993EF-CC9A-3741-9FAF-67B67434262F}" srcOrd="0" destOrd="0" parTransId="{57728ADB-A353-5C4E-AB90-D7BEF573DCE9}" sibTransId="{37BDE757-F429-9840-A667-74FDDBD159AA}"/>
    <dgm:cxn modelId="{15570DC2-8351-3847-948A-049A84D4D6AF}" srcId="{EF7429A5-6CA0-3644-B561-9F1CBC21449F}" destId="{6AD23716-CF5F-FE40-827C-C5D7FDCE2678}" srcOrd="1" destOrd="0" parTransId="{33723CE2-072E-FE49-87E0-6A0CA12FD60A}" sibTransId="{3B3677D2-D153-3D43-A405-4AB0F0EB35D7}"/>
    <dgm:cxn modelId="{4D6177C4-9B6C-C041-94E2-EEDE3A794B24}" type="presOf" srcId="{1D45C07C-E531-1241-8895-A9A4295ED41F}" destId="{F5FFB16A-777F-D345-AD38-22667B4BDE43}" srcOrd="0" destOrd="0" presId="urn:microsoft.com/office/officeart/2005/8/layout/lProcess3"/>
    <dgm:cxn modelId="{FCF781C5-DC59-9C43-85B3-3D06CC3EE379}" type="presOf" srcId="{FF4993EF-CC9A-3741-9FAF-67B67434262F}" destId="{ED57360F-8840-9245-8099-D1F5D88F1656}" srcOrd="0" destOrd="0" presId="urn:microsoft.com/office/officeart/2005/8/layout/lProcess3"/>
    <dgm:cxn modelId="{2F4A02D8-9944-6145-82C7-44350CF10D9C}" type="presOf" srcId="{5FA38DE8-FE5B-DA42-96A0-41906B201435}" destId="{8E54D74F-3058-7B49-ADB9-208CBCED4F3D}" srcOrd="0" destOrd="0" presId="urn:microsoft.com/office/officeart/2005/8/layout/lProcess3"/>
    <dgm:cxn modelId="{72E95AF3-6C44-AB48-A898-3E3D10CC090B}" srcId="{6AD23716-CF5F-FE40-827C-C5D7FDCE2678}" destId="{5FA38DE8-FE5B-DA42-96A0-41906B201435}" srcOrd="0" destOrd="0" parTransId="{3735E51E-4C30-944C-B186-AD53BF624850}" sibTransId="{5474B1F5-DF16-564D-BAFA-60094D838DE9}"/>
    <dgm:cxn modelId="{A85458B9-4B74-A14E-BADC-B1BEF236C1B2}" type="presParOf" srcId="{7E54DE61-8DB2-CF43-8D03-3DFFF0CB8CE7}" destId="{47AE613A-CE4D-4443-8F2E-89DFA3350370}" srcOrd="0" destOrd="0" presId="urn:microsoft.com/office/officeart/2005/8/layout/lProcess3"/>
    <dgm:cxn modelId="{AB84F6FB-6863-A24E-A7C0-D96E8CD41A4C}" type="presParOf" srcId="{47AE613A-CE4D-4443-8F2E-89DFA3350370}" destId="{ED57360F-8840-9245-8099-D1F5D88F1656}" srcOrd="0" destOrd="0" presId="urn:microsoft.com/office/officeart/2005/8/layout/lProcess3"/>
    <dgm:cxn modelId="{F8F2C32A-025F-2B46-AB36-44FE32D97685}" type="presParOf" srcId="{47AE613A-CE4D-4443-8F2E-89DFA3350370}" destId="{B6131FA9-DA02-B841-AA3C-C1C6BFE44E86}" srcOrd="1" destOrd="0" presId="urn:microsoft.com/office/officeart/2005/8/layout/lProcess3"/>
    <dgm:cxn modelId="{4B548572-BD9D-654B-B288-1ED1BBFD6CDC}" type="presParOf" srcId="{47AE613A-CE4D-4443-8F2E-89DFA3350370}" destId="{F5FFB16A-777F-D345-AD38-22667B4BDE43}" srcOrd="2" destOrd="0" presId="urn:microsoft.com/office/officeart/2005/8/layout/lProcess3"/>
    <dgm:cxn modelId="{246E010B-6970-5C45-B663-DD52C80D2B19}" type="presParOf" srcId="{7E54DE61-8DB2-CF43-8D03-3DFFF0CB8CE7}" destId="{2F800A5C-1F05-674E-8212-C70811D526C7}" srcOrd="1" destOrd="0" presId="urn:microsoft.com/office/officeart/2005/8/layout/lProcess3"/>
    <dgm:cxn modelId="{67A21805-045D-CD4D-B846-5F5F0926396A}" type="presParOf" srcId="{7E54DE61-8DB2-CF43-8D03-3DFFF0CB8CE7}" destId="{1FB95916-25BA-5041-95B0-E818C153E577}" srcOrd="2" destOrd="0" presId="urn:microsoft.com/office/officeart/2005/8/layout/lProcess3"/>
    <dgm:cxn modelId="{CF4D0C8D-A8D0-C245-B064-08C351909DFA}" type="presParOf" srcId="{1FB95916-25BA-5041-95B0-E818C153E577}" destId="{1865012A-6C1E-DE41-B564-FA5494BF1973}" srcOrd="0" destOrd="0" presId="urn:microsoft.com/office/officeart/2005/8/layout/lProcess3"/>
    <dgm:cxn modelId="{F8C33160-6C8A-C34C-800F-A28BFCBEE384}" type="presParOf" srcId="{1FB95916-25BA-5041-95B0-E818C153E577}" destId="{EA4745FA-C43E-E34E-9E0E-49A7603728D4}" srcOrd="1" destOrd="0" presId="urn:microsoft.com/office/officeart/2005/8/layout/lProcess3"/>
    <dgm:cxn modelId="{D02D820C-BDA8-384E-984B-D58C355E6424}" type="presParOf" srcId="{1FB95916-25BA-5041-95B0-E818C153E577}" destId="{8E54D74F-3058-7B49-ADB9-208CBCED4F3D}"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9F48343-8DE0-F846-AADE-B3C61AE54E6B}" type="doc">
      <dgm:prSet loTypeId="urn:microsoft.com/office/officeart/2005/8/layout/list1" loCatId="" qsTypeId="urn:microsoft.com/office/officeart/2005/8/quickstyle/simple1" qsCatId="simple" csTypeId="urn:microsoft.com/office/officeart/2005/8/colors/accent6_2" csCatId="accent6" phldr="1"/>
      <dgm:spPr/>
      <dgm:t>
        <a:bodyPr/>
        <a:lstStyle/>
        <a:p>
          <a:endParaRPr lang="en-US"/>
        </a:p>
      </dgm:t>
    </dgm:pt>
    <dgm:pt modelId="{2A77CAFF-506D-4446-81CE-6520AE0D5069}">
      <dgm:prSet phldrT="[Text]" custT="1"/>
      <dgm:spPr/>
      <dgm:t>
        <a:bodyPr anchor="ctr"/>
        <a:lstStyle/>
        <a:p>
          <a:pPr algn="ctr"/>
          <a:r>
            <a:rPr lang="en-US" sz="2400" b="1" i="0" dirty="0">
              <a:latin typeface="Proxima Nova Lt" panose="02000506030000020004" pitchFamily="50" charset="0"/>
            </a:rPr>
            <a:t>Cite Frequently</a:t>
          </a:r>
        </a:p>
      </dgm:t>
    </dgm:pt>
    <dgm:pt modelId="{FEC91CFC-5711-064B-A66C-968608F7D960}" type="parTrans" cxnId="{77B9DB3F-52FC-F941-878B-D079ABBC3212}">
      <dgm:prSet/>
      <dgm:spPr/>
      <dgm:t>
        <a:bodyPr/>
        <a:lstStyle/>
        <a:p>
          <a:endParaRPr lang="en-US" b="0" i="0">
            <a:latin typeface="Proxima Nova Rg" panose="02000506030000020004" pitchFamily="2" charset="77"/>
          </a:endParaRPr>
        </a:p>
      </dgm:t>
    </dgm:pt>
    <dgm:pt modelId="{D4542D07-B8FE-4E4C-9A6D-E43FAA438945}" type="sibTrans" cxnId="{77B9DB3F-52FC-F941-878B-D079ABBC3212}">
      <dgm:prSet/>
      <dgm:spPr/>
      <dgm:t>
        <a:bodyPr/>
        <a:lstStyle/>
        <a:p>
          <a:endParaRPr lang="en-US" b="0" i="0">
            <a:latin typeface="Proxima Nova Rg" panose="02000506030000020004" pitchFamily="2" charset="77"/>
          </a:endParaRPr>
        </a:p>
      </dgm:t>
    </dgm:pt>
    <dgm:pt modelId="{06FA1E1D-0193-2F46-BDB1-E4CEE124BB78}">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Cite lab manual and all other sources used</a:t>
          </a:r>
        </a:p>
      </dgm:t>
    </dgm:pt>
    <dgm:pt modelId="{DA1F6CA9-5507-6C49-9EB8-E360A248B04F}" type="parTrans" cxnId="{97B8C319-D978-4E43-81AD-F758E333BDDD}">
      <dgm:prSet/>
      <dgm:spPr/>
      <dgm:t>
        <a:bodyPr/>
        <a:lstStyle/>
        <a:p>
          <a:endParaRPr lang="en-US" b="0" i="0">
            <a:latin typeface="Proxima Nova Rg" panose="02000506030000020004" pitchFamily="2" charset="77"/>
          </a:endParaRPr>
        </a:p>
      </dgm:t>
    </dgm:pt>
    <dgm:pt modelId="{58177237-42E8-D747-961B-9674C033C12B}" type="sibTrans" cxnId="{97B8C319-D978-4E43-81AD-F758E333BDDD}">
      <dgm:prSet/>
      <dgm:spPr/>
      <dgm:t>
        <a:bodyPr/>
        <a:lstStyle/>
        <a:p>
          <a:endParaRPr lang="en-US" b="0" i="0">
            <a:latin typeface="Proxima Nova Rg" panose="02000506030000020004" pitchFamily="2" charset="77"/>
          </a:endParaRPr>
        </a:p>
      </dgm:t>
    </dgm:pt>
    <dgm:pt modelId="{0497B679-C5B3-664D-B266-0F90AF200B8D}">
      <dgm:prSet custT="1"/>
      <dgm:spPr/>
      <dgm:t>
        <a:bodyPr anchor="ctr"/>
        <a:lstStyle/>
        <a:p>
          <a:pPr algn="ctr"/>
          <a:r>
            <a:rPr lang="en-US" sz="2400" b="0" i="0" dirty="0">
              <a:latin typeface="Proxima Nova Lt" panose="02000506030000020004" pitchFamily="50" charset="0"/>
            </a:rPr>
            <a:t>Don’t Search Online Databases</a:t>
          </a:r>
        </a:p>
      </dgm:t>
    </dgm:pt>
    <dgm:pt modelId="{30C227F6-71A7-B048-9D03-4A53AB680389}" type="parTrans" cxnId="{306A3934-1A6B-384C-BD6A-F48BF86A9EED}">
      <dgm:prSet/>
      <dgm:spPr/>
      <dgm:t>
        <a:bodyPr/>
        <a:lstStyle/>
        <a:p>
          <a:endParaRPr lang="en-US" b="0" i="0">
            <a:latin typeface="Proxima Nova Rg" panose="02000506030000020004" pitchFamily="2" charset="77"/>
          </a:endParaRPr>
        </a:p>
      </dgm:t>
    </dgm:pt>
    <dgm:pt modelId="{9BFE7B78-0AB8-DA45-B931-29B10B404EBB}" type="sibTrans" cxnId="{306A3934-1A6B-384C-BD6A-F48BF86A9EED}">
      <dgm:prSet/>
      <dgm:spPr/>
      <dgm:t>
        <a:bodyPr/>
        <a:lstStyle/>
        <a:p>
          <a:endParaRPr lang="en-US" b="0" i="0">
            <a:latin typeface="Proxima Nova Rg" panose="02000506030000020004" pitchFamily="2" charset="77"/>
          </a:endParaRPr>
        </a:p>
      </dgm:t>
    </dgm:pt>
    <dgm:pt modelId="{5C1C6F88-762B-F947-9AF7-09146C9E1EFB}">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Your work is checked using a software</a:t>
          </a:r>
        </a:p>
      </dgm:t>
    </dgm:pt>
    <dgm:pt modelId="{295A3F86-7F9F-F748-9D2C-A7A632B8EAF5}" type="parTrans" cxnId="{BB222D96-AC8D-DB41-AC1A-C02E923F0383}">
      <dgm:prSet/>
      <dgm:spPr/>
      <dgm:t>
        <a:bodyPr/>
        <a:lstStyle/>
        <a:p>
          <a:endParaRPr lang="en-US" b="0" i="0">
            <a:latin typeface="Proxima Nova Rg" panose="02000506030000020004" pitchFamily="2" charset="77"/>
          </a:endParaRPr>
        </a:p>
      </dgm:t>
    </dgm:pt>
    <dgm:pt modelId="{ACF22615-BAFA-9744-AFFE-1D82C0127B99}" type="sibTrans" cxnId="{BB222D96-AC8D-DB41-AC1A-C02E923F0383}">
      <dgm:prSet/>
      <dgm:spPr/>
      <dgm:t>
        <a:bodyPr/>
        <a:lstStyle/>
        <a:p>
          <a:endParaRPr lang="en-US" b="0" i="0">
            <a:latin typeface="Proxima Nova Rg" panose="02000506030000020004" pitchFamily="2" charset="77"/>
          </a:endParaRPr>
        </a:p>
      </dgm:t>
    </dgm:pt>
    <dgm:pt modelId="{ACACACDB-2627-4308-8800-B674FB83BFB3}">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Citation presentation in student manual to help</a:t>
          </a:r>
        </a:p>
      </dgm:t>
    </dgm:pt>
    <dgm:pt modelId="{FC279CAA-D12E-4494-ACC4-FDFA94291797}" type="parTrans" cxnId="{CD3B800B-AE6A-458C-B445-ABB8D72F3413}">
      <dgm:prSet/>
      <dgm:spPr/>
      <dgm:t>
        <a:bodyPr/>
        <a:lstStyle/>
        <a:p>
          <a:endParaRPr lang="en-US"/>
        </a:p>
      </dgm:t>
    </dgm:pt>
    <dgm:pt modelId="{D466E27D-7611-4BC8-8A61-3E0E8DE4F64B}" type="sibTrans" cxnId="{CD3B800B-AE6A-458C-B445-ABB8D72F3413}">
      <dgm:prSet/>
      <dgm:spPr/>
      <dgm:t>
        <a:bodyPr/>
        <a:lstStyle/>
        <a:p>
          <a:endParaRPr lang="en-US"/>
        </a:p>
      </dgm:t>
    </dgm:pt>
    <dgm:pt modelId="{19CDAF88-D02B-2548-A33D-A0300ECD1068}" type="pres">
      <dgm:prSet presAssocID="{D9F48343-8DE0-F846-AADE-B3C61AE54E6B}" presName="linear" presStyleCnt="0">
        <dgm:presLayoutVars>
          <dgm:dir/>
          <dgm:animLvl val="lvl"/>
          <dgm:resizeHandles val="exact"/>
        </dgm:presLayoutVars>
      </dgm:prSet>
      <dgm:spPr/>
    </dgm:pt>
    <dgm:pt modelId="{9636C0BE-867A-594C-AFAB-5CA6E83AC91E}" type="pres">
      <dgm:prSet presAssocID="{2A77CAFF-506D-4446-81CE-6520AE0D5069}" presName="parentLin" presStyleCnt="0"/>
      <dgm:spPr/>
    </dgm:pt>
    <dgm:pt modelId="{50658D58-6B67-474F-AC81-4E0C6EAA81B8}" type="pres">
      <dgm:prSet presAssocID="{2A77CAFF-506D-4446-81CE-6520AE0D5069}" presName="parentLeftMargin" presStyleLbl="node1" presStyleIdx="0" presStyleCnt="2"/>
      <dgm:spPr/>
    </dgm:pt>
    <dgm:pt modelId="{B52692C2-21A9-0846-92D0-2BB93B1D3C32}" type="pres">
      <dgm:prSet presAssocID="{2A77CAFF-506D-4446-81CE-6520AE0D5069}" presName="parentText" presStyleLbl="node1" presStyleIdx="0" presStyleCnt="2" custScaleX="149705" custScaleY="66210" custLinFactNeighborX="-45160" custLinFactNeighborY="-23079">
        <dgm:presLayoutVars>
          <dgm:chMax val="0"/>
          <dgm:bulletEnabled val="1"/>
        </dgm:presLayoutVars>
      </dgm:prSet>
      <dgm:spPr/>
    </dgm:pt>
    <dgm:pt modelId="{574B36F9-C023-B446-8CD8-BC677EF8D8EC}" type="pres">
      <dgm:prSet presAssocID="{2A77CAFF-506D-4446-81CE-6520AE0D5069}" presName="negativeSpace" presStyleCnt="0"/>
      <dgm:spPr/>
    </dgm:pt>
    <dgm:pt modelId="{60E1D826-4D52-7C40-BD2C-66510F46BB4D}" type="pres">
      <dgm:prSet presAssocID="{2A77CAFF-506D-4446-81CE-6520AE0D5069}" presName="childText" presStyleLbl="conFgAcc1" presStyleIdx="0" presStyleCnt="2">
        <dgm:presLayoutVars>
          <dgm:bulletEnabled val="1"/>
        </dgm:presLayoutVars>
      </dgm:prSet>
      <dgm:spPr/>
    </dgm:pt>
    <dgm:pt modelId="{8408439A-24BD-D341-B97C-C26DAC6DB1F6}" type="pres">
      <dgm:prSet presAssocID="{D4542D07-B8FE-4E4C-9A6D-E43FAA438945}" presName="spaceBetweenRectangles" presStyleCnt="0"/>
      <dgm:spPr/>
    </dgm:pt>
    <dgm:pt modelId="{A7A64BB5-8266-8743-B0B0-597DBA5C3C9A}" type="pres">
      <dgm:prSet presAssocID="{0497B679-C5B3-664D-B266-0F90AF200B8D}" presName="parentLin" presStyleCnt="0"/>
      <dgm:spPr/>
    </dgm:pt>
    <dgm:pt modelId="{0E9D7011-BA04-064C-BFFE-84AFAB5833B3}" type="pres">
      <dgm:prSet presAssocID="{0497B679-C5B3-664D-B266-0F90AF200B8D}" presName="parentLeftMargin" presStyleLbl="node1" presStyleIdx="0" presStyleCnt="2"/>
      <dgm:spPr/>
    </dgm:pt>
    <dgm:pt modelId="{0DF01C3F-4877-1042-80B4-04DCB8113997}" type="pres">
      <dgm:prSet presAssocID="{0497B679-C5B3-664D-B266-0F90AF200B8D}" presName="parentText" presStyleLbl="node1" presStyleIdx="1" presStyleCnt="2" custScaleX="137563" custScaleY="72329" custLinFactNeighborX="-46151" custLinFactNeighborY="-6766">
        <dgm:presLayoutVars>
          <dgm:chMax val="0"/>
          <dgm:bulletEnabled val="1"/>
        </dgm:presLayoutVars>
      </dgm:prSet>
      <dgm:spPr/>
    </dgm:pt>
    <dgm:pt modelId="{7D476061-E76C-CF45-A671-EE59F9D71B35}" type="pres">
      <dgm:prSet presAssocID="{0497B679-C5B3-664D-B266-0F90AF200B8D}" presName="negativeSpace" presStyleCnt="0"/>
      <dgm:spPr/>
    </dgm:pt>
    <dgm:pt modelId="{4A20B6CB-ED1F-B74A-A543-4E38017EFB07}" type="pres">
      <dgm:prSet presAssocID="{0497B679-C5B3-664D-B266-0F90AF200B8D}" presName="childText" presStyleLbl="conFgAcc1" presStyleIdx="1" presStyleCnt="2" custLinFactNeighborY="-8933">
        <dgm:presLayoutVars>
          <dgm:bulletEnabled val="1"/>
        </dgm:presLayoutVars>
      </dgm:prSet>
      <dgm:spPr/>
    </dgm:pt>
  </dgm:ptLst>
  <dgm:cxnLst>
    <dgm:cxn modelId="{40098506-92C7-3641-95B2-9FBC7E1F1D2E}" type="presOf" srcId="{2A77CAFF-506D-4446-81CE-6520AE0D5069}" destId="{50658D58-6B67-474F-AC81-4E0C6EAA81B8}" srcOrd="0" destOrd="0" presId="urn:microsoft.com/office/officeart/2005/8/layout/list1"/>
    <dgm:cxn modelId="{CD3B800B-AE6A-458C-B445-ABB8D72F3413}" srcId="{2A77CAFF-506D-4446-81CE-6520AE0D5069}" destId="{ACACACDB-2627-4308-8800-B674FB83BFB3}" srcOrd="1" destOrd="0" parTransId="{FC279CAA-D12E-4494-ACC4-FDFA94291797}" sibTransId="{D466E27D-7611-4BC8-8A61-3E0E8DE4F64B}"/>
    <dgm:cxn modelId="{97B8C319-D978-4E43-81AD-F758E333BDDD}" srcId="{2A77CAFF-506D-4446-81CE-6520AE0D5069}" destId="{06FA1E1D-0193-2F46-BDB1-E4CEE124BB78}" srcOrd="0" destOrd="0" parTransId="{DA1F6CA9-5507-6C49-9EB8-E360A248B04F}" sibTransId="{58177237-42E8-D747-961B-9674C033C12B}"/>
    <dgm:cxn modelId="{306A3934-1A6B-384C-BD6A-F48BF86A9EED}" srcId="{D9F48343-8DE0-F846-AADE-B3C61AE54E6B}" destId="{0497B679-C5B3-664D-B266-0F90AF200B8D}" srcOrd="1" destOrd="0" parTransId="{30C227F6-71A7-B048-9D03-4A53AB680389}" sibTransId="{9BFE7B78-0AB8-DA45-B931-29B10B404EBB}"/>
    <dgm:cxn modelId="{0764393F-0BA5-A34F-9364-CA62C63F1310}" type="presOf" srcId="{2A77CAFF-506D-4446-81CE-6520AE0D5069}" destId="{B52692C2-21A9-0846-92D0-2BB93B1D3C32}" srcOrd="1" destOrd="0" presId="urn:microsoft.com/office/officeart/2005/8/layout/list1"/>
    <dgm:cxn modelId="{77B9DB3F-52FC-F941-878B-D079ABBC3212}" srcId="{D9F48343-8DE0-F846-AADE-B3C61AE54E6B}" destId="{2A77CAFF-506D-4446-81CE-6520AE0D5069}" srcOrd="0" destOrd="0" parTransId="{FEC91CFC-5711-064B-A66C-968608F7D960}" sibTransId="{D4542D07-B8FE-4E4C-9A6D-E43FAA438945}"/>
    <dgm:cxn modelId="{E4115474-DDB2-A046-A022-0EA5018FA59C}" type="presOf" srcId="{0497B679-C5B3-664D-B266-0F90AF200B8D}" destId="{0E9D7011-BA04-064C-BFFE-84AFAB5833B3}" srcOrd="0" destOrd="0" presId="urn:microsoft.com/office/officeart/2005/8/layout/list1"/>
    <dgm:cxn modelId="{BB222D96-AC8D-DB41-AC1A-C02E923F0383}" srcId="{0497B679-C5B3-664D-B266-0F90AF200B8D}" destId="{5C1C6F88-762B-F947-9AF7-09146C9E1EFB}" srcOrd="0" destOrd="0" parTransId="{295A3F86-7F9F-F748-9D2C-A7A632B8EAF5}" sibTransId="{ACF22615-BAFA-9744-AFFE-1D82C0127B99}"/>
    <dgm:cxn modelId="{2E021DB4-7CAC-924B-9E60-53B9C0EA6C57}" type="presOf" srcId="{0497B679-C5B3-664D-B266-0F90AF200B8D}" destId="{0DF01C3F-4877-1042-80B4-04DCB8113997}" srcOrd="1" destOrd="0" presId="urn:microsoft.com/office/officeart/2005/8/layout/list1"/>
    <dgm:cxn modelId="{D8C32DC1-E2DA-2549-8236-AFEDE99F94E7}" type="presOf" srcId="{D9F48343-8DE0-F846-AADE-B3C61AE54E6B}" destId="{19CDAF88-D02B-2548-A33D-A0300ECD1068}" srcOrd="0" destOrd="0" presId="urn:microsoft.com/office/officeart/2005/8/layout/list1"/>
    <dgm:cxn modelId="{48C82CD3-1AB4-403A-B3AB-6E2D8F59D610}" type="presOf" srcId="{ACACACDB-2627-4308-8800-B674FB83BFB3}" destId="{60E1D826-4D52-7C40-BD2C-66510F46BB4D}" srcOrd="0" destOrd="1" presId="urn:microsoft.com/office/officeart/2005/8/layout/list1"/>
    <dgm:cxn modelId="{4FAE51E4-F7CA-4B48-B3AA-A376BE65B8B7}" type="presOf" srcId="{5C1C6F88-762B-F947-9AF7-09146C9E1EFB}" destId="{4A20B6CB-ED1F-B74A-A543-4E38017EFB07}" srcOrd="0" destOrd="0" presId="urn:microsoft.com/office/officeart/2005/8/layout/list1"/>
    <dgm:cxn modelId="{7F43BFF5-8C81-4C4A-87BD-713E12069818}" type="presOf" srcId="{06FA1E1D-0193-2F46-BDB1-E4CEE124BB78}" destId="{60E1D826-4D52-7C40-BD2C-66510F46BB4D}" srcOrd="0" destOrd="0" presId="urn:microsoft.com/office/officeart/2005/8/layout/list1"/>
    <dgm:cxn modelId="{ACA0F2C3-6C8D-D34B-86FB-B07337383682}" type="presParOf" srcId="{19CDAF88-D02B-2548-A33D-A0300ECD1068}" destId="{9636C0BE-867A-594C-AFAB-5CA6E83AC91E}" srcOrd="0" destOrd="0" presId="urn:microsoft.com/office/officeart/2005/8/layout/list1"/>
    <dgm:cxn modelId="{E4D4A3A2-3EC6-5940-88DC-63B3D92C58BF}" type="presParOf" srcId="{9636C0BE-867A-594C-AFAB-5CA6E83AC91E}" destId="{50658D58-6B67-474F-AC81-4E0C6EAA81B8}" srcOrd="0" destOrd="0" presId="urn:microsoft.com/office/officeart/2005/8/layout/list1"/>
    <dgm:cxn modelId="{3FE6099F-4904-2946-ACE5-020627576E97}" type="presParOf" srcId="{9636C0BE-867A-594C-AFAB-5CA6E83AC91E}" destId="{B52692C2-21A9-0846-92D0-2BB93B1D3C32}" srcOrd="1" destOrd="0" presId="urn:microsoft.com/office/officeart/2005/8/layout/list1"/>
    <dgm:cxn modelId="{27EBF39D-E030-2C4F-945B-29D0CF666612}" type="presParOf" srcId="{19CDAF88-D02B-2548-A33D-A0300ECD1068}" destId="{574B36F9-C023-B446-8CD8-BC677EF8D8EC}" srcOrd="1" destOrd="0" presId="urn:microsoft.com/office/officeart/2005/8/layout/list1"/>
    <dgm:cxn modelId="{7C8E55CB-A10A-7E42-8618-40D5461214E9}" type="presParOf" srcId="{19CDAF88-D02B-2548-A33D-A0300ECD1068}" destId="{60E1D826-4D52-7C40-BD2C-66510F46BB4D}" srcOrd="2" destOrd="0" presId="urn:microsoft.com/office/officeart/2005/8/layout/list1"/>
    <dgm:cxn modelId="{ED8E66C4-D603-A04B-BA36-FDC56012393F}" type="presParOf" srcId="{19CDAF88-D02B-2548-A33D-A0300ECD1068}" destId="{8408439A-24BD-D341-B97C-C26DAC6DB1F6}" srcOrd="3" destOrd="0" presId="urn:microsoft.com/office/officeart/2005/8/layout/list1"/>
    <dgm:cxn modelId="{4AF8D25C-3B6A-674A-A48B-4B9E3BBAB546}" type="presParOf" srcId="{19CDAF88-D02B-2548-A33D-A0300ECD1068}" destId="{A7A64BB5-8266-8743-B0B0-597DBA5C3C9A}" srcOrd="4" destOrd="0" presId="urn:microsoft.com/office/officeart/2005/8/layout/list1"/>
    <dgm:cxn modelId="{333E033A-AAF8-7442-BAC4-1881641899D0}" type="presParOf" srcId="{A7A64BB5-8266-8743-B0B0-597DBA5C3C9A}" destId="{0E9D7011-BA04-064C-BFFE-84AFAB5833B3}" srcOrd="0" destOrd="0" presId="urn:microsoft.com/office/officeart/2005/8/layout/list1"/>
    <dgm:cxn modelId="{D538B515-38B7-B546-8549-C669D3A6BF76}" type="presParOf" srcId="{A7A64BB5-8266-8743-B0B0-597DBA5C3C9A}" destId="{0DF01C3F-4877-1042-80B4-04DCB8113997}" srcOrd="1" destOrd="0" presId="urn:microsoft.com/office/officeart/2005/8/layout/list1"/>
    <dgm:cxn modelId="{B88CEDCE-C0B6-E445-A125-90167E64D0C5}" type="presParOf" srcId="{19CDAF88-D02B-2548-A33D-A0300ECD1068}" destId="{7D476061-E76C-CF45-A671-EE59F9D71B35}" srcOrd="5" destOrd="0" presId="urn:microsoft.com/office/officeart/2005/8/layout/list1"/>
    <dgm:cxn modelId="{9B855459-0DC1-4C4A-97C5-672941E30FB0}" type="presParOf" srcId="{19CDAF88-D02B-2548-A33D-A0300ECD1068}" destId="{4A20B6CB-ED1F-B74A-A543-4E38017EFB07}"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9F48343-8DE0-F846-AADE-B3C61AE54E6B}" type="doc">
      <dgm:prSet loTypeId="urn:microsoft.com/office/officeart/2005/8/layout/list1" loCatId="" qsTypeId="urn:microsoft.com/office/officeart/2005/8/quickstyle/simple1" qsCatId="simple" csTypeId="urn:microsoft.com/office/officeart/2005/8/colors/accent6_2" csCatId="accent6" phldr="1"/>
      <dgm:spPr/>
      <dgm:t>
        <a:bodyPr/>
        <a:lstStyle/>
        <a:p>
          <a:endParaRPr lang="en-US"/>
        </a:p>
      </dgm:t>
    </dgm:pt>
    <dgm:pt modelId="{CF969621-50C9-3543-B37D-96DA35506F5E}">
      <dgm:prSet phldrT="[Text]" custT="1"/>
      <dgm:spPr/>
      <dgm:t>
        <a:bodyPr anchor="ctr"/>
        <a:lstStyle/>
        <a:p>
          <a:pPr algn="ctr"/>
          <a:r>
            <a:rPr lang="en-US" sz="2400" b="0" i="0" dirty="0">
              <a:latin typeface="Proxima Nova Lt" panose="02000506030000020004" pitchFamily="50" charset="0"/>
            </a:rPr>
            <a:t>Start Early</a:t>
          </a:r>
        </a:p>
      </dgm:t>
    </dgm:pt>
    <dgm:pt modelId="{11099432-B531-084C-AC0C-5002F8AAA19A}" type="parTrans" cxnId="{DF75F524-457D-FA41-AED2-5D9CDEB983A4}">
      <dgm:prSet/>
      <dgm:spPr/>
      <dgm:t>
        <a:bodyPr/>
        <a:lstStyle/>
        <a:p>
          <a:endParaRPr lang="en-US" b="0" i="0">
            <a:latin typeface="Proxima Nova Rg" panose="02000506030000020004" pitchFamily="2" charset="77"/>
          </a:endParaRPr>
        </a:p>
      </dgm:t>
    </dgm:pt>
    <dgm:pt modelId="{E5A4C44D-3766-4144-BA41-A89C610892F2}" type="sibTrans" cxnId="{DF75F524-457D-FA41-AED2-5D9CDEB983A4}">
      <dgm:prSet/>
      <dgm:spPr/>
      <dgm:t>
        <a:bodyPr/>
        <a:lstStyle/>
        <a:p>
          <a:endParaRPr lang="en-US" b="0" i="0">
            <a:latin typeface="Proxima Nova Rg" panose="02000506030000020004" pitchFamily="2" charset="77"/>
          </a:endParaRPr>
        </a:p>
      </dgm:t>
    </dgm:pt>
    <dgm:pt modelId="{D8F0480E-6A09-B24C-8EC7-17E644FB0335}">
      <dgm:prSet phldrT="[Text]" custT="1"/>
      <dgm:spPr/>
      <dgm:t>
        <a:bodyPr anchor="ctr"/>
        <a:lstStyle/>
        <a:p>
          <a:pPr algn="ctr"/>
          <a:r>
            <a:rPr lang="en-US" sz="2400" b="0" i="0" dirty="0">
              <a:latin typeface="Proxima Nova Lt" panose="02000506030000020004" pitchFamily="50" charset="0"/>
              <a:cs typeface="Proxima Nova Lt" panose="020B0604020202020204" charset="0"/>
            </a:rPr>
            <a:t>Don’t Share Work</a:t>
          </a:r>
        </a:p>
      </dgm:t>
    </dgm:pt>
    <dgm:pt modelId="{BDEEA424-85EE-D34B-BF57-5CE1870E0D1D}" type="parTrans" cxnId="{9AABA6F1-C61B-5445-BD9E-0AE3C3A72ED6}">
      <dgm:prSet/>
      <dgm:spPr/>
      <dgm:t>
        <a:bodyPr/>
        <a:lstStyle/>
        <a:p>
          <a:endParaRPr lang="en-US" b="0" i="0">
            <a:latin typeface="Proxima Nova Rg" panose="02000506030000020004" pitchFamily="2" charset="77"/>
          </a:endParaRPr>
        </a:p>
      </dgm:t>
    </dgm:pt>
    <dgm:pt modelId="{CF28D06E-5681-9749-BA7D-D7B168799C55}" type="sibTrans" cxnId="{9AABA6F1-C61B-5445-BD9E-0AE3C3A72ED6}">
      <dgm:prSet/>
      <dgm:spPr/>
      <dgm:t>
        <a:bodyPr/>
        <a:lstStyle/>
        <a:p>
          <a:endParaRPr lang="en-US" b="0" i="0">
            <a:latin typeface="Proxima Nova Rg" panose="02000506030000020004" pitchFamily="2" charset="77"/>
          </a:endParaRPr>
        </a:p>
      </dgm:t>
    </dgm:pt>
    <dgm:pt modelId="{C9C01A64-A9AE-9F41-9980-3A03F23DF18F}">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Last minute pressure can cause students to plagiarize</a:t>
          </a:r>
        </a:p>
      </dgm:t>
    </dgm:pt>
    <dgm:pt modelId="{5B5BD091-C677-CC4A-B281-0B35113DE466}" type="parTrans" cxnId="{1F27B537-3BB6-F540-9A6B-D584794017CF}">
      <dgm:prSet/>
      <dgm:spPr/>
      <dgm:t>
        <a:bodyPr/>
        <a:lstStyle/>
        <a:p>
          <a:endParaRPr lang="en-US" b="0" i="0">
            <a:latin typeface="Proxima Nova Rg" panose="02000506030000020004" pitchFamily="2" charset="77"/>
          </a:endParaRPr>
        </a:p>
      </dgm:t>
    </dgm:pt>
    <dgm:pt modelId="{C6A1AAE9-DCF1-A34E-9DF3-B1E5125DB1A7}" type="sibTrans" cxnId="{1F27B537-3BB6-F540-9A6B-D584794017CF}">
      <dgm:prSet/>
      <dgm:spPr/>
      <dgm:t>
        <a:bodyPr/>
        <a:lstStyle/>
        <a:p>
          <a:endParaRPr lang="en-US" b="0" i="0">
            <a:latin typeface="Proxima Nova Rg" panose="02000506030000020004" pitchFamily="2" charset="77"/>
          </a:endParaRPr>
        </a:p>
      </dgm:t>
    </dgm:pt>
    <dgm:pt modelId="{606BC68B-6AB1-C142-BD3D-9F1495D93347}">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Deductions for late work are better than a zero </a:t>
          </a:r>
        </a:p>
      </dgm:t>
    </dgm:pt>
    <dgm:pt modelId="{EC59A1B7-9A6D-C948-84A6-9EB58E225A52}" type="parTrans" cxnId="{0427D59A-2EBE-EB43-9643-8403E7FA814A}">
      <dgm:prSet/>
      <dgm:spPr/>
      <dgm:t>
        <a:bodyPr/>
        <a:lstStyle/>
        <a:p>
          <a:endParaRPr lang="en-US" b="0" i="0">
            <a:latin typeface="Proxima Nova Rg" panose="02000506030000020004" pitchFamily="2" charset="77"/>
          </a:endParaRPr>
        </a:p>
      </dgm:t>
    </dgm:pt>
    <dgm:pt modelId="{80B33E4A-0DCC-4B48-93DF-A463714904A7}" type="sibTrans" cxnId="{0427D59A-2EBE-EB43-9643-8403E7FA814A}">
      <dgm:prSet/>
      <dgm:spPr/>
      <dgm:t>
        <a:bodyPr/>
        <a:lstStyle/>
        <a:p>
          <a:endParaRPr lang="en-US" b="0" i="0">
            <a:latin typeface="Proxima Nova Rg" panose="02000506030000020004" pitchFamily="2" charset="77"/>
          </a:endParaRPr>
        </a:p>
      </dgm:t>
    </dgm:pt>
    <dgm:pt modelId="{EB01AFA3-D719-CA49-B600-5D8DB95DA993}">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You are also penalized if your work is copied!</a:t>
          </a:r>
        </a:p>
      </dgm:t>
    </dgm:pt>
    <dgm:pt modelId="{D2C404CE-955A-E440-93F3-FECEF695A6F8}" type="sibTrans" cxnId="{761E9A51-4417-9343-AF54-0F688CC81881}">
      <dgm:prSet/>
      <dgm:spPr/>
      <dgm:t>
        <a:bodyPr/>
        <a:lstStyle/>
        <a:p>
          <a:endParaRPr lang="en-US" b="0" i="0">
            <a:latin typeface="Proxima Nova Rg" panose="02000506030000020004" pitchFamily="2" charset="77"/>
          </a:endParaRPr>
        </a:p>
      </dgm:t>
    </dgm:pt>
    <dgm:pt modelId="{FCF8A829-3899-524F-8875-01875812C57A}" type="parTrans" cxnId="{761E9A51-4417-9343-AF54-0F688CC81881}">
      <dgm:prSet/>
      <dgm:spPr/>
      <dgm:t>
        <a:bodyPr/>
        <a:lstStyle/>
        <a:p>
          <a:endParaRPr lang="en-US" b="0" i="0">
            <a:latin typeface="Proxima Nova Rg" panose="02000506030000020004" pitchFamily="2" charset="77"/>
          </a:endParaRPr>
        </a:p>
      </dgm:t>
    </dgm:pt>
    <dgm:pt modelId="{19CDAF88-D02B-2548-A33D-A0300ECD1068}" type="pres">
      <dgm:prSet presAssocID="{D9F48343-8DE0-F846-AADE-B3C61AE54E6B}" presName="linear" presStyleCnt="0">
        <dgm:presLayoutVars>
          <dgm:dir/>
          <dgm:animLvl val="lvl"/>
          <dgm:resizeHandles val="exact"/>
        </dgm:presLayoutVars>
      </dgm:prSet>
      <dgm:spPr/>
    </dgm:pt>
    <dgm:pt modelId="{2D8B8803-F5D9-2443-AE8E-9B67A29D90C6}" type="pres">
      <dgm:prSet presAssocID="{CF969621-50C9-3543-B37D-96DA35506F5E}" presName="parentLin" presStyleCnt="0"/>
      <dgm:spPr/>
    </dgm:pt>
    <dgm:pt modelId="{BD540A55-5730-1E4D-A47B-0AC88A665C27}" type="pres">
      <dgm:prSet presAssocID="{CF969621-50C9-3543-B37D-96DA35506F5E}" presName="parentLeftMargin" presStyleLbl="node1" presStyleIdx="0" presStyleCnt="2"/>
      <dgm:spPr/>
    </dgm:pt>
    <dgm:pt modelId="{0F35545A-63AC-2749-B397-8A76B233549A}" type="pres">
      <dgm:prSet presAssocID="{CF969621-50C9-3543-B37D-96DA35506F5E}" presName="parentText" presStyleLbl="node1" presStyleIdx="0" presStyleCnt="2" custScaleX="124885" custScaleY="72978">
        <dgm:presLayoutVars>
          <dgm:chMax val="0"/>
          <dgm:bulletEnabled val="1"/>
        </dgm:presLayoutVars>
      </dgm:prSet>
      <dgm:spPr/>
    </dgm:pt>
    <dgm:pt modelId="{18AF9D62-2C4D-9849-95A3-25AC52EF5467}" type="pres">
      <dgm:prSet presAssocID="{CF969621-50C9-3543-B37D-96DA35506F5E}" presName="negativeSpace" presStyleCnt="0"/>
      <dgm:spPr/>
    </dgm:pt>
    <dgm:pt modelId="{7ED5F499-C261-224D-B17C-9F3D94708226}" type="pres">
      <dgm:prSet presAssocID="{CF969621-50C9-3543-B37D-96DA35506F5E}" presName="childText" presStyleLbl="conFgAcc1" presStyleIdx="0" presStyleCnt="2">
        <dgm:presLayoutVars>
          <dgm:bulletEnabled val="1"/>
        </dgm:presLayoutVars>
      </dgm:prSet>
      <dgm:spPr/>
    </dgm:pt>
    <dgm:pt modelId="{36A570E5-4241-C449-816B-9A191FC408B8}" type="pres">
      <dgm:prSet presAssocID="{E5A4C44D-3766-4144-BA41-A89C610892F2}" presName="spaceBetweenRectangles" presStyleCnt="0"/>
      <dgm:spPr/>
    </dgm:pt>
    <dgm:pt modelId="{FD453A06-8FEB-7F45-85FD-7D3C28F76E64}" type="pres">
      <dgm:prSet presAssocID="{D8F0480E-6A09-B24C-8EC7-17E644FB0335}" presName="parentLin" presStyleCnt="0"/>
      <dgm:spPr/>
    </dgm:pt>
    <dgm:pt modelId="{3DCCB7E0-EC79-5449-81CF-ADAA2401BB5D}" type="pres">
      <dgm:prSet presAssocID="{D8F0480E-6A09-B24C-8EC7-17E644FB0335}" presName="parentLeftMargin" presStyleLbl="node1" presStyleIdx="0" presStyleCnt="2"/>
      <dgm:spPr/>
    </dgm:pt>
    <dgm:pt modelId="{E3913EB3-1B4C-7A41-A53B-03454275C5A6}" type="pres">
      <dgm:prSet presAssocID="{D8F0480E-6A09-B24C-8EC7-17E644FB0335}" presName="parentText" presStyleLbl="node1" presStyleIdx="1" presStyleCnt="2" custScaleX="126012" custScaleY="71622" custLinFactNeighborY="-6870">
        <dgm:presLayoutVars>
          <dgm:chMax val="0"/>
          <dgm:bulletEnabled val="1"/>
        </dgm:presLayoutVars>
      </dgm:prSet>
      <dgm:spPr/>
    </dgm:pt>
    <dgm:pt modelId="{2A2770FD-B27C-AC43-8652-A1AA47C6A90A}" type="pres">
      <dgm:prSet presAssocID="{D8F0480E-6A09-B24C-8EC7-17E644FB0335}" presName="negativeSpace" presStyleCnt="0"/>
      <dgm:spPr/>
    </dgm:pt>
    <dgm:pt modelId="{D5CAFA39-F3C0-AB45-827B-94DCA3729232}" type="pres">
      <dgm:prSet presAssocID="{D8F0480E-6A09-B24C-8EC7-17E644FB0335}" presName="childText" presStyleLbl="conFgAcc1" presStyleIdx="1" presStyleCnt="2" custLinFactNeighborY="-9079">
        <dgm:presLayoutVars>
          <dgm:bulletEnabled val="1"/>
        </dgm:presLayoutVars>
      </dgm:prSet>
      <dgm:spPr/>
    </dgm:pt>
  </dgm:ptLst>
  <dgm:cxnLst>
    <dgm:cxn modelId="{568C1F1B-239A-4645-ACBC-852DB847899A}" type="presOf" srcId="{D8F0480E-6A09-B24C-8EC7-17E644FB0335}" destId="{3DCCB7E0-EC79-5449-81CF-ADAA2401BB5D}" srcOrd="0" destOrd="0" presId="urn:microsoft.com/office/officeart/2005/8/layout/list1"/>
    <dgm:cxn modelId="{DF75F524-457D-FA41-AED2-5D9CDEB983A4}" srcId="{D9F48343-8DE0-F846-AADE-B3C61AE54E6B}" destId="{CF969621-50C9-3543-B37D-96DA35506F5E}" srcOrd="0" destOrd="0" parTransId="{11099432-B531-084C-AC0C-5002F8AAA19A}" sibTransId="{E5A4C44D-3766-4144-BA41-A89C610892F2}"/>
    <dgm:cxn modelId="{9104BC29-BE89-2C42-9B6C-71CE46E3D03B}" type="presOf" srcId="{C9C01A64-A9AE-9F41-9980-3A03F23DF18F}" destId="{7ED5F499-C261-224D-B17C-9F3D94708226}" srcOrd="0" destOrd="0" presId="urn:microsoft.com/office/officeart/2005/8/layout/list1"/>
    <dgm:cxn modelId="{1F27B537-3BB6-F540-9A6B-D584794017CF}" srcId="{CF969621-50C9-3543-B37D-96DA35506F5E}" destId="{C9C01A64-A9AE-9F41-9980-3A03F23DF18F}" srcOrd="0" destOrd="0" parTransId="{5B5BD091-C677-CC4A-B281-0B35113DE466}" sibTransId="{C6A1AAE9-DCF1-A34E-9DF3-B1E5125DB1A7}"/>
    <dgm:cxn modelId="{18B4BF39-140B-0D43-B830-E706E050F993}" type="presOf" srcId="{606BC68B-6AB1-C142-BD3D-9F1495D93347}" destId="{7ED5F499-C261-224D-B17C-9F3D94708226}" srcOrd="0" destOrd="1" presId="urn:microsoft.com/office/officeart/2005/8/layout/list1"/>
    <dgm:cxn modelId="{761E9A51-4417-9343-AF54-0F688CC81881}" srcId="{D8F0480E-6A09-B24C-8EC7-17E644FB0335}" destId="{EB01AFA3-D719-CA49-B600-5D8DB95DA993}" srcOrd="0" destOrd="0" parTransId="{FCF8A829-3899-524F-8875-01875812C57A}" sibTransId="{D2C404CE-955A-E440-93F3-FECEF695A6F8}"/>
    <dgm:cxn modelId="{8142519A-B2F1-7249-A9B4-5897CA5C03C1}" type="presOf" srcId="{CF969621-50C9-3543-B37D-96DA35506F5E}" destId="{BD540A55-5730-1E4D-A47B-0AC88A665C27}" srcOrd="0" destOrd="0" presId="urn:microsoft.com/office/officeart/2005/8/layout/list1"/>
    <dgm:cxn modelId="{0427D59A-2EBE-EB43-9643-8403E7FA814A}" srcId="{CF969621-50C9-3543-B37D-96DA35506F5E}" destId="{606BC68B-6AB1-C142-BD3D-9F1495D93347}" srcOrd="1" destOrd="0" parTransId="{EC59A1B7-9A6D-C948-84A6-9EB58E225A52}" sibTransId="{80B33E4A-0DCC-4B48-93DF-A463714904A7}"/>
    <dgm:cxn modelId="{A3A1D8A3-50B4-6C42-858A-5E2B4617A5F2}" type="presOf" srcId="{EB01AFA3-D719-CA49-B600-5D8DB95DA993}" destId="{D5CAFA39-F3C0-AB45-827B-94DCA3729232}" srcOrd="0" destOrd="0" presId="urn:microsoft.com/office/officeart/2005/8/layout/list1"/>
    <dgm:cxn modelId="{CAE9E3A9-D442-564B-BE56-6C35DD0C96AE}" type="presOf" srcId="{D8F0480E-6A09-B24C-8EC7-17E644FB0335}" destId="{E3913EB3-1B4C-7A41-A53B-03454275C5A6}" srcOrd="1" destOrd="0" presId="urn:microsoft.com/office/officeart/2005/8/layout/list1"/>
    <dgm:cxn modelId="{D8C32DC1-E2DA-2549-8236-AFEDE99F94E7}" type="presOf" srcId="{D9F48343-8DE0-F846-AADE-B3C61AE54E6B}" destId="{19CDAF88-D02B-2548-A33D-A0300ECD1068}" srcOrd="0" destOrd="0" presId="urn:microsoft.com/office/officeart/2005/8/layout/list1"/>
    <dgm:cxn modelId="{FC3D3ED0-EC3A-D749-8F02-E9F54363E13E}" type="presOf" srcId="{CF969621-50C9-3543-B37D-96DA35506F5E}" destId="{0F35545A-63AC-2749-B397-8A76B233549A}" srcOrd="1" destOrd="0" presId="urn:microsoft.com/office/officeart/2005/8/layout/list1"/>
    <dgm:cxn modelId="{9AABA6F1-C61B-5445-BD9E-0AE3C3A72ED6}" srcId="{D9F48343-8DE0-F846-AADE-B3C61AE54E6B}" destId="{D8F0480E-6A09-B24C-8EC7-17E644FB0335}" srcOrd="1" destOrd="0" parTransId="{BDEEA424-85EE-D34B-BF57-5CE1870E0D1D}" sibTransId="{CF28D06E-5681-9749-BA7D-D7B168799C55}"/>
    <dgm:cxn modelId="{571E0CCF-CE0E-8D49-B5C1-175962256207}" type="presParOf" srcId="{19CDAF88-D02B-2548-A33D-A0300ECD1068}" destId="{2D8B8803-F5D9-2443-AE8E-9B67A29D90C6}" srcOrd="0" destOrd="0" presId="urn:microsoft.com/office/officeart/2005/8/layout/list1"/>
    <dgm:cxn modelId="{044EF2FD-F56B-C143-93A0-D37B2C888AAB}" type="presParOf" srcId="{2D8B8803-F5D9-2443-AE8E-9B67A29D90C6}" destId="{BD540A55-5730-1E4D-A47B-0AC88A665C27}" srcOrd="0" destOrd="0" presId="urn:microsoft.com/office/officeart/2005/8/layout/list1"/>
    <dgm:cxn modelId="{45069BA8-4A1F-A442-8DEA-AB71ACDF54E6}" type="presParOf" srcId="{2D8B8803-F5D9-2443-AE8E-9B67A29D90C6}" destId="{0F35545A-63AC-2749-B397-8A76B233549A}" srcOrd="1" destOrd="0" presId="urn:microsoft.com/office/officeart/2005/8/layout/list1"/>
    <dgm:cxn modelId="{5B879A51-A627-2143-AF48-890A17E25AEA}" type="presParOf" srcId="{19CDAF88-D02B-2548-A33D-A0300ECD1068}" destId="{18AF9D62-2C4D-9849-95A3-25AC52EF5467}" srcOrd="1" destOrd="0" presId="urn:microsoft.com/office/officeart/2005/8/layout/list1"/>
    <dgm:cxn modelId="{C4FC2E7D-7E2E-6E42-AC68-F7408C32E2C1}" type="presParOf" srcId="{19CDAF88-D02B-2548-A33D-A0300ECD1068}" destId="{7ED5F499-C261-224D-B17C-9F3D94708226}" srcOrd="2" destOrd="0" presId="urn:microsoft.com/office/officeart/2005/8/layout/list1"/>
    <dgm:cxn modelId="{70BE4F6E-B33C-134B-B2A1-926BBC76351C}" type="presParOf" srcId="{19CDAF88-D02B-2548-A33D-A0300ECD1068}" destId="{36A570E5-4241-C449-816B-9A191FC408B8}" srcOrd="3" destOrd="0" presId="urn:microsoft.com/office/officeart/2005/8/layout/list1"/>
    <dgm:cxn modelId="{2B16A93A-2A03-B046-A1BE-A96E8DD090CE}" type="presParOf" srcId="{19CDAF88-D02B-2548-A33D-A0300ECD1068}" destId="{FD453A06-8FEB-7F45-85FD-7D3C28F76E64}" srcOrd="4" destOrd="0" presId="urn:microsoft.com/office/officeart/2005/8/layout/list1"/>
    <dgm:cxn modelId="{69EF21E9-9B03-074C-9761-21F9B4D5D7B7}" type="presParOf" srcId="{FD453A06-8FEB-7F45-85FD-7D3C28F76E64}" destId="{3DCCB7E0-EC79-5449-81CF-ADAA2401BB5D}" srcOrd="0" destOrd="0" presId="urn:microsoft.com/office/officeart/2005/8/layout/list1"/>
    <dgm:cxn modelId="{A67079FD-63AA-CA47-A4FF-D0C5AE514B89}" type="presParOf" srcId="{FD453A06-8FEB-7F45-85FD-7D3C28F76E64}" destId="{E3913EB3-1B4C-7A41-A53B-03454275C5A6}" srcOrd="1" destOrd="0" presId="urn:microsoft.com/office/officeart/2005/8/layout/list1"/>
    <dgm:cxn modelId="{E34BF244-07F6-8347-AC47-FA5E10CF880A}" type="presParOf" srcId="{19CDAF88-D02B-2548-A33D-A0300ECD1068}" destId="{2A2770FD-B27C-AC43-8652-A1AA47C6A90A}" srcOrd="5" destOrd="0" presId="urn:microsoft.com/office/officeart/2005/8/layout/list1"/>
    <dgm:cxn modelId="{3D642794-3458-BC47-AF21-0F969157ED1A}" type="presParOf" srcId="{19CDAF88-D02B-2548-A33D-A0300ECD1068}" destId="{D5CAFA39-F3C0-AB45-827B-94DCA3729232}" srcOrd="6"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7B9F11-A90E-DC49-AB24-C9D67AE57406}">
      <dsp:nvSpPr>
        <dsp:cNvPr id="0" name=""/>
        <dsp:cNvSpPr/>
      </dsp:nvSpPr>
      <dsp:spPr>
        <a:xfrm>
          <a:off x="3192196" y="1926409"/>
          <a:ext cx="2354501" cy="2354501"/>
        </a:xfrm>
        <a:prstGeom prst="gear9">
          <a:avLst/>
        </a:prstGeom>
        <a:blipFill dpi="0" rotWithShape="1">
          <a:blip xmlns:r="http://schemas.openxmlformats.org/officeDocument/2006/relationships" r:embed="rId1"/>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r>
            <a:rPr lang="en-US" sz="5100" kern="1200" dirty="0"/>
            <a:t> </a:t>
          </a:r>
        </a:p>
      </dsp:txBody>
      <dsp:txXfrm>
        <a:off x="3665555" y="2477940"/>
        <a:ext cx="1407783" cy="1210262"/>
      </dsp:txXfrm>
    </dsp:sp>
    <dsp:sp modelId="{4674B485-623E-7B48-9478-2247C22F781B}">
      <dsp:nvSpPr>
        <dsp:cNvPr id="0" name=""/>
        <dsp:cNvSpPr/>
      </dsp:nvSpPr>
      <dsp:spPr>
        <a:xfrm>
          <a:off x="1762430" y="1369891"/>
          <a:ext cx="1712364" cy="1712364"/>
        </a:xfrm>
        <a:prstGeom prst="gear6">
          <a:avLst/>
        </a:prstGeom>
        <a:blipFill dpi="0" rotWithShape="1">
          <a:blip xmlns:r="http://schemas.openxmlformats.org/officeDocument/2006/relationships" r:embed="rId2"/>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r>
            <a:rPr lang="en-US" sz="5100" kern="1200" dirty="0"/>
            <a:t> </a:t>
          </a:r>
        </a:p>
      </dsp:txBody>
      <dsp:txXfrm>
        <a:off x="2193523" y="1803589"/>
        <a:ext cx="850178" cy="844968"/>
      </dsp:txXfrm>
    </dsp:sp>
    <dsp:sp modelId="{F5A54233-19F8-334C-8A9A-4FD45C4DA4F6}">
      <dsp:nvSpPr>
        <dsp:cNvPr id="0" name=""/>
        <dsp:cNvSpPr/>
      </dsp:nvSpPr>
      <dsp:spPr>
        <a:xfrm rot="20700000">
          <a:off x="2721529" y="188534"/>
          <a:ext cx="1677767" cy="1677767"/>
        </a:xfrm>
        <a:prstGeom prst="gear6">
          <a:avLst/>
        </a:prstGeom>
        <a:blipFill dpi="0" rotWithShape="1">
          <a:blip xmlns:r="http://schemas.openxmlformats.org/officeDocument/2006/relationships" r:embed="rId3"/>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r>
            <a:rPr lang="en-US" sz="5100" kern="1200" dirty="0"/>
            <a:t> </a:t>
          </a:r>
        </a:p>
      </dsp:txBody>
      <dsp:txXfrm rot="-20700000">
        <a:off x="3089512" y="556518"/>
        <a:ext cx="941800" cy="941800"/>
      </dsp:txXfrm>
    </dsp:sp>
    <dsp:sp modelId="{04F1D3CB-97CC-BC41-B85C-09FE9CA2DFEA}">
      <dsp:nvSpPr>
        <dsp:cNvPr id="0" name=""/>
        <dsp:cNvSpPr/>
      </dsp:nvSpPr>
      <dsp:spPr>
        <a:xfrm>
          <a:off x="2952226" y="1570580"/>
          <a:ext cx="3013761" cy="3013761"/>
        </a:xfrm>
        <a:prstGeom prst="circularArrow">
          <a:avLst>
            <a:gd name="adj1" fmla="val 4687"/>
            <a:gd name="adj2" fmla="val 299029"/>
            <a:gd name="adj3" fmla="val 2518255"/>
            <a:gd name="adj4" fmla="val 15856784"/>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C8A9061-2B70-F146-9091-FA1B657B9D1E}">
      <dsp:nvSpPr>
        <dsp:cNvPr id="0" name=""/>
        <dsp:cNvSpPr/>
      </dsp:nvSpPr>
      <dsp:spPr>
        <a:xfrm>
          <a:off x="1459173" y="990638"/>
          <a:ext cx="2189685" cy="2189685"/>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B4F8219-D73A-FF47-B30B-EA680D61FC3C}">
      <dsp:nvSpPr>
        <dsp:cNvPr id="0" name=""/>
        <dsp:cNvSpPr/>
      </dsp:nvSpPr>
      <dsp:spPr>
        <a:xfrm>
          <a:off x="2333444" y="-179331"/>
          <a:ext cx="2360922" cy="2360922"/>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5F499-C261-224D-B17C-9F3D94708226}">
      <dsp:nvSpPr>
        <dsp:cNvPr id="0" name=""/>
        <dsp:cNvSpPr/>
      </dsp:nvSpPr>
      <dsp:spPr>
        <a:xfrm>
          <a:off x="0" y="329209"/>
          <a:ext cx="5244256" cy="82215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7013" tIns="374904" rIns="407013"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Using unauthorized resources</a:t>
          </a:r>
        </a:p>
      </dsp:txBody>
      <dsp:txXfrm>
        <a:off x="0" y="329209"/>
        <a:ext cx="5244256" cy="822150"/>
      </dsp:txXfrm>
    </dsp:sp>
    <dsp:sp modelId="{0F35545A-63AC-2749-B397-8A76B233549A}">
      <dsp:nvSpPr>
        <dsp:cNvPr id="0" name=""/>
        <dsp:cNvSpPr/>
      </dsp:nvSpPr>
      <dsp:spPr>
        <a:xfrm>
          <a:off x="262212" y="63529"/>
          <a:ext cx="4721613" cy="53136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754" tIns="0" rIns="138754" bIns="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Proxima Nova Lt" panose="02000506030000020004" pitchFamily="50" charset="0"/>
              <a:cs typeface="Proxima Nova Lt" panose="020B0604020202020204" charset="0"/>
            </a:rPr>
            <a:t>Cheating</a:t>
          </a:r>
        </a:p>
      </dsp:txBody>
      <dsp:txXfrm>
        <a:off x="288151" y="89468"/>
        <a:ext cx="4669735" cy="479482"/>
      </dsp:txXfrm>
    </dsp:sp>
    <dsp:sp modelId="{D5CAFA39-F3C0-AB45-827B-94DCA3729232}">
      <dsp:nvSpPr>
        <dsp:cNvPr id="0" name=""/>
        <dsp:cNvSpPr/>
      </dsp:nvSpPr>
      <dsp:spPr>
        <a:xfrm>
          <a:off x="0" y="1514239"/>
          <a:ext cx="5244256" cy="82215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7013" tIns="374904" rIns="407013"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Falsifying data or sources</a:t>
          </a:r>
        </a:p>
      </dsp:txBody>
      <dsp:txXfrm>
        <a:off x="0" y="1514239"/>
        <a:ext cx="5244256" cy="822150"/>
      </dsp:txXfrm>
    </dsp:sp>
    <dsp:sp modelId="{E3913EB3-1B4C-7A41-A53B-03454275C5A6}">
      <dsp:nvSpPr>
        <dsp:cNvPr id="0" name=""/>
        <dsp:cNvSpPr/>
      </dsp:nvSpPr>
      <dsp:spPr>
        <a:xfrm>
          <a:off x="262212" y="1248559"/>
          <a:ext cx="4697935" cy="53136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754" tIns="0" rIns="138754" bIns="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Proxima Nova Lt" panose="02000506030000020004" pitchFamily="50" charset="0"/>
            </a:rPr>
            <a:t>Fabrication</a:t>
          </a:r>
        </a:p>
      </dsp:txBody>
      <dsp:txXfrm>
        <a:off x="288151" y="1274498"/>
        <a:ext cx="4646057" cy="479482"/>
      </dsp:txXfrm>
    </dsp:sp>
    <dsp:sp modelId="{9EDD2A05-9AE3-C34E-8DC3-3F623EC609D1}">
      <dsp:nvSpPr>
        <dsp:cNvPr id="0" name=""/>
        <dsp:cNvSpPr/>
      </dsp:nvSpPr>
      <dsp:spPr>
        <a:xfrm>
          <a:off x="0" y="2699270"/>
          <a:ext cx="5244256" cy="82215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7013" tIns="374904" rIns="407013"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Group work on individual tasks</a:t>
          </a:r>
        </a:p>
      </dsp:txBody>
      <dsp:txXfrm>
        <a:off x="0" y="2699270"/>
        <a:ext cx="5244256" cy="822150"/>
      </dsp:txXfrm>
    </dsp:sp>
    <dsp:sp modelId="{CAB6FFA3-7E3E-F54A-82BD-F6117E3F9B4D}">
      <dsp:nvSpPr>
        <dsp:cNvPr id="0" name=""/>
        <dsp:cNvSpPr/>
      </dsp:nvSpPr>
      <dsp:spPr>
        <a:xfrm>
          <a:off x="262212" y="2433590"/>
          <a:ext cx="4744630" cy="53136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754" tIns="0" rIns="138754" bIns="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Proxima Nova Lt" panose="02000506030000020004" pitchFamily="50" charset="0"/>
            </a:rPr>
            <a:t>Unauthorized Collaboration</a:t>
          </a:r>
        </a:p>
      </dsp:txBody>
      <dsp:txXfrm>
        <a:off x="288151" y="2459529"/>
        <a:ext cx="4692752" cy="4794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5F499-C261-224D-B17C-9F3D94708226}">
      <dsp:nvSpPr>
        <dsp:cNvPr id="0" name=""/>
        <dsp:cNvSpPr/>
      </dsp:nvSpPr>
      <dsp:spPr>
        <a:xfrm>
          <a:off x="0" y="248446"/>
          <a:ext cx="5416742" cy="779625"/>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0399" tIns="312420" rIns="420399"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Altering an academic document</a:t>
          </a:r>
        </a:p>
      </dsp:txBody>
      <dsp:txXfrm>
        <a:off x="0" y="248446"/>
        <a:ext cx="5416742" cy="779625"/>
      </dsp:txXfrm>
    </dsp:sp>
    <dsp:sp modelId="{0F35545A-63AC-2749-B397-8A76B233549A}">
      <dsp:nvSpPr>
        <dsp:cNvPr id="0" name=""/>
        <dsp:cNvSpPr/>
      </dsp:nvSpPr>
      <dsp:spPr>
        <a:xfrm>
          <a:off x="270837" y="27046"/>
          <a:ext cx="4864510" cy="4428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318" tIns="0" rIns="143318" bIns="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Proxima Nova Lt" panose="02000506030000020004" pitchFamily="50" charset="0"/>
            </a:rPr>
            <a:t>Forgery</a:t>
          </a:r>
          <a:r>
            <a:rPr lang="en-US" sz="2400" b="1" i="0" kern="1200" dirty="0">
              <a:latin typeface="Proxima Nova Rg" panose="02000506030000020004" pitchFamily="2" charset="0"/>
            </a:rPr>
            <a:t> </a:t>
          </a:r>
        </a:p>
      </dsp:txBody>
      <dsp:txXfrm>
        <a:off x="292453" y="48662"/>
        <a:ext cx="4821278" cy="399568"/>
      </dsp:txXfrm>
    </dsp:sp>
    <dsp:sp modelId="{D5CAFA39-F3C0-AB45-827B-94DCA3729232}">
      <dsp:nvSpPr>
        <dsp:cNvPr id="0" name=""/>
        <dsp:cNvSpPr/>
      </dsp:nvSpPr>
      <dsp:spPr>
        <a:xfrm>
          <a:off x="0" y="1330471"/>
          <a:ext cx="5416742" cy="779625"/>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0399" tIns="312420" rIns="420399"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Using work for multiple courses</a:t>
          </a:r>
        </a:p>
      </dsp:txBody>
      <dsp:txXfrm>
        <a:off x="0" y="1330471"/>
        <a:ext cx="5416742" cy="779625"/>
      </dsp:txXfrm>
    </dsp:sp>
    <dsp:sp modelId="{E3913EB3-1B4C-7A41-A53B-03454275C5A6}">
      <dsp:nvSpPr>
        <dsp:cNvPr id="0" name=""/>
        <dsp:cNvSpPr/>
      </dsp:nvSpPr>
      <dsp:spPr>
        <a:xfrm>
          <a:off x="270837" y="1109071"/>
          <a:ext cx="4864510" cy="4428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318" tIns="0" rIns="143318" bIns="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Proxima Nova Lt" panose="02000506030000020004" pitchFamily="50" charset="0"/>
            </a:rPr>
            <a:t>Duplicating Work</a:t>
          </a:r>
        </a:p>
      </dsp:txBody>
      <dsp:txXfrm>
        <a:off x="292453" y="1130687"/>
        <a:ext cx="4821278" cy="399568"/>
      </dsp:txXfrm>
    </dsp:sp>
    <dsp:sp modelId="{047CEB89-E438-7648-B2CD-ABF3CEF08CD8}">
      <dsp:nvSpPr>
        <dsp:cNvPr id="0" name=""/>
        <dsp:cNvSpPr/>
      </dsp:nvSpPr>
      <dsp:spPr>
        <a:xfrm>
          <a:off x="0" y="2418387"/>
          <a:ext cx="5416742" cy="10395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0399" tIns="312420" rIns="420399"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Failure to credit borrowed content</a:t>
          </a:r>
        </a:p>
      </dsp:txBody>
      <dsp:txXfrm>
        <a:off x="0" y="2418387"/>
        <a:ext cx="5416742" cy="1039500"/>
      </dsp:txXfrm>
    </dsp:sp>
    <dsp:sp modelId="{C0E9EDD8-D128-C747-97A8-10F68D9CF288}">
      <dsp:nvSpPr>
        <dsp:cNvPr id="0" name=""/>
        <dsp:cNvSpPr/>
      </dsp:nvSpPr>
      <dsp:spPr>
        <a:xfrm>
          <a:off x="270837" y="2191096"/>
          <a:ext cx="4864510" cy="4428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318" tIns="0" rIns="143318" bIns="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Proxima Nova Lt" panose="02000506030000020004" pitchFamily="50" charset="0"/>
            </a:rPr>
            <a:t>Plagiarism</a:t>
          </a:r>
        </a:p>
      </dsp:txBody>
      <dsp:txXfrm>
        <a:off x="292453" y="2212712"/>
        <a:ext cx="4821278" cy="3995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B2CE6E-692E-4E48-967E-4F34F7D865AA}">
      <dsp:nvSpPr>
        <dsp:cNvPr id="0" name=""/>
        <dsp:cNvSpPr/>
      </dsp:nvSpPr>
      <dsp:spPr>
        <a:xfrm rot="5400000">
          <a:off x="5419558" y="-2093455"/>
          <a:ext cx="1596723" cy="5852160"/>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Civil penalties (lawsuits)</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Criminal penalties</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Loss of reputation</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End of career</a:t>
          </a:r>
        </a:p>
      </dsp:txBody>
      <dsp:txXfrm rot="-5400000">
        <a:off x="3291840" y="112209"/>
        <a:ext cx="5774214" cy="1440831"/>
      </dsp:txXfrm>
    </dsp:sp>
    <dsp:sp modelId="{B3552255-0A82-D946-82B5-D72CBEA7B240}">
      <dsp:nvSpPr>
        <dsp:cNvPr id="0" name=""/>
        <dsp:cNvSpPr/>
      </dsp:nvSpPr>
      <dsp:spPr>
        <a:xfrm>
          <a:off x="0" y="12397"/>
          <a:ext cx="3291840" cy="1575148"/>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0" i="0" kern="1200" dirty="0">
              <a:latin typeface="Proxima Nova Lt" panose="02000506030000020004" pitchFamily="50" charset="0"/>
              <a:cs typeface="Proxima Nova Lt" panose="020B0604020202020204" charset="0"/>
            </a:rPr>
            <a:t>Professionally</a:t>
          </a:r>
        </a:p>
      </dsp:txBody>
      <dsp:txXfrm>
        <a:off x="76892" y="89289"/>
        <a:ext cx="3138056" cy="1421364"/>
      </dsp:txXfrm>
    </dsp:sp>
    <dsp:sp modelId="{38E62915-B633-EF45-9E52-076C526E9E4F}">
      <dsp:nvSpPr>
        <dsp:cNvPr id="0" name=""/>
        <dsp:cNvSpPr/>
      </dsp:nvSpPr>
      <dsp:spPr>
        <a:xfrm rot="5400000">
          <a:off x="5419558" y="-429589"/>
          <a:ext cx="1596723" cy="5852160"/>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Zeros on assignments</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Course failure</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Reported to Student Affairs</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Expulsion from the university</a:t>
          </a:r>
        </a:p>
      </dsp:txBody>
      <dsp:txXfrm rot="-5400000">
        <a:off x="3291840" y="1776075"/>
        <a:ext cx="5774214" cy="1440831"/>
      </dsp:txXfrm>
    </dsp:sp>
    <dsp:sp modelId="{DBB56690-D41D-3944-9015-7E876A2A936E}">
      <dsp:nvSpPr>
        <dsp:cNvPr id="0" name=""/>
        <dsp:cNvSpPr/>
      </dsp:nvSpPr>
      <dsp:spPr>
        <a:xfrm>
          <a:off x="0" y="1729357"/>
          <a:ext cx="3291840" cy="1567104"/>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i="0" kern="1200" dirty="0">
              <a:latin typeface="Proxima Nova Lt" panose="02000506030000020004" pitchFamily="50" charset="0"/>
              <a:cs typeface="Proxima Nova Lt" panose="020B0604020202020204" charset="0"/>
            </a:rPr>
            <a:t>Academically</a:t>
          </a:r>
          <a:endParaRPr lang="en-US" sz="2800" b="0" i="0" kern="1200" dirty="0">
            <a:latin typeface="Proxima Nova Lt" panose="02000506030000020004" pitchFamily="50" charset="0"/>
            <a:cs typeface="Proxima Nova Lt" panose="020B0604020202020204" charset="0"/>
          </a:endParaRPr>
        </a:p>
      </dsp:txBody>
      <dsp:txXfrm>
        <a:off x="76500" y="1805857"/>
        <a:ext cx="3138840" cy="14141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57360F-8840-9245-8099-D1F5D88F1656}">
      <dsp:nvSpPr>
        <dsp:cNvPr id="0" name=""/>
        <dsp:cNvSpPr/>
      </dsp:nvSpPr>
      <dsp:spPr>
        <a:xfrm>
          <a:off x="4863" y="251019"/>
          <a:ext cx="4035927" cy="1946432"/>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Proxima Nova Lt" panose="02000506030000020004" pitchFamily="50" charset="0"/>
              <a:cs typeface="Proxima Nova Lt" panose="020B0604020202020204" charset="0"/>
            </a:rPr>
            <a:t>1</a:t>
          </a:r>
          <a:r>
            <a:rPr lang="en-US" sz="2400" b="0" i="0" kern="1200" baseline="30000" dirty="0">
              <a:latin typeface="Proxima Nova Lt" panose="02000506030000020004" pitchFamily="50" charset="0"/>
              <a:cs typeface="Proxima Nova Lt" panose="020B0604020202020204" charset="0"/>
            </a:rPr>
            <a:t>st</a:t>
          </a:r>
          <a:r>
            <a:rPr lang="en-US" sz="2400" b="0" i="0" kern="1200" dirty="0">
              <a:latin typeface="Proxima Nova Lt" panose="02000506030000020004" pitchFamily="50" charset="0"/>
              <a:cs typeface="Proxima Nova Lt" panose="020B0604020202020204" charset="0"/>
            </a:rPr>
            <a:t>  Offense</a:t>
          </a:r>
        </a:p>
      </dsp:txBody>
      <dsp:txXfrm>
        <a:off x="978079" y="251019"/>
        <a:ext cx="2089495" cy="1946432"/>
      </dsp:txXfrm>
    </dsp:sp>
    <dsp:sp modelId="{F5FFB16A-777F-D345-AD38-22667B4BDE43}">
      <dsp:nvSpPr>
        <dsp:cNvPr id="0" name=""/>
        <dsp:cNvSpPr/>
      </dsp:nvSpPr>
      <dsp:spPr>
        <a:xfrm>
          <a:off x="3408200" y="416490"/>
          <a:ext cx="4038847" cy="1615539"/>
        </a:xfrm>
        <a:prstGeom prst="chevron">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1" indent="0" algn="ctr" defTabSz="914400" rtl="0" eaLnBrk="1" latinLnBrk="0" hangingPunct="1">
            <a:lnSpc>
              <a:spcPct val="90000"/>
            </a:lnSpc>
            <a:spcBef>
              <a:spcPct val="0"/>
            </a:spcBef>
            <a:spcAft>
              <a:spcPct val="35000"/>
            </a:spcAft>
            <a:buFont typeface="Arial" panose="020B0604020202020204" pitchFamily="34" charset="0"/>
            <a:buNone/>
          </a:pPr>
          <a:r>
            <a:rPr lang="en-US" sz="2400" kern="1200" dirty="0">
              <a:latin typeface="Proxima Nova Rg" panose="02000506030000020004" pitchFamily="2" charset="0"/>
              <a:ea typeface="+mn-ea"/>
              <a:cs typeface="+mn-cs"/>
            </a:rPr>
            <a:t>Zero on assignment, notify Student Affairs</a:t>
          </a:r>
        </a:p>
      </dsp:txBody>
      <dsp:txXfrm>
        <a:off x="4215970" y="416490"/>
        <a:ext cx="2423308" cy="1615539"/>
      </dsp:txXfrm>
    </dsp:sp>
    <dsp:sp modelId="{1865012A-6C1E-DE41-B564-FA5494BF1973}">
      <dsp:nvSpPr>
        <dsp:cNvPr id="0" name=""/>
        <dsp:cNvSpPr/>
      </dsp:nvSpPr>
      <dsp:spPr>
        <a:xfrm>
          <a:off x="4863" y="2345225"/>
          <a:ext cx="4191447" cy="1946432"/>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Proxima Nova Lt" panose="02000506030000020004" pitchFamily="50" charset="0"/>
            </a:rPr>
            <a:t>2</a:t>
          </a:r>
          <a:r>
            <a:rPr lang="en-US" sz="2400" b="0" i="0" kern="1200" baseline="30000" dirty="0">
              <a:latin typeface="Proxima Nova Lt" panose="02000506030000020004" pitchFamily="50" charset="0"/>
            </a:rPr>
            <a:t>nd</a:t>
          </a:r>
          <a:r>
            <a:rPr lang="en-US" sz="2400" b="0" i="0" kern="1200" dirty="0">
              <a:latin typeface="Proxima Nova Lt" panose="02000506030000020004" pitchFamily="50" charset="0"/>
            </a:rPr>
            <a:t>  Offense</a:t>
          </a:r>
        </a:p>
      </dsp:txBody>
      <dsp:txXfrm>
        <a:off x="978079" y="2345225"/>
        <a:ext cx="2245015" cy="1946432"/>
      </dsp:txXfrm>
    </dsp:sp>
    <dsp:sp modelId="{8E54D74F-3058-7B49-ADB9-208CBCED4F3D}">
      <dsp:nvSpPr>
        <dsp:cNvPr id="0" name=""/>
        <dsp:cNvSpPr/>
      </dsp:nvSpPr>
      <dsp:spPr>
        <a:xfrm>
          <a:off x="3563720" y="2510672"/>
          <a:ext cx="4038847" cy="1615539"/>
        </a:xfrm>
        <a:prstGeom prst="chevron">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1" indent="0" algn="ctr" defTabSz="914400" rtl="0" eaLnBrk="1" latinLnBrk="0" hangingPunct="1">
            <a:lnSpc>
              <a:spcPct val="90000"/>
            </a:lnSpc>
            <a:spcBef>
              <a:spcPct val="0"/>
            </a:spcBef>
            <a:spcAft>
              <a:spcPct val="35000"/>
            </a:spcAft>
            <a:buFont typeface="Arial" panose="020B0604020202020204" pitchFamily="34" charset="0"/>
            <a:buNone/>
          </a:pPr>
          <a:r>
            <a:rPr lang="en-US" sz="2400" b="0" kern="1200" dirty="0">
              <a:solidFill>
                <a:srgbClr val="57068C"/>
              </a:solidFill>
              <a:latin typeface="Proxima Nova Lt" panose="02000506030000020004" pitchFamily="50" charset="0"/>
              <a:ea typeface="+mn-ea"/>
              <a:cs typeface="+mn-cs"/>
            </a:rPr>
            <a:t>Fail EG1003</a:t>
          </a:r>
        </a:p>
      </dsp:txBody>
      <dsp:txXfrm>
        <a:off x="4371490" y="2510672"/>
        <a:ext cx="2423308" cy="16155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1D826-4D52-7C40-BD2C-66510F46BB4D}">
      <dsp:nvSpPr>
        <dsp:cNvPr id="0" name=""/>
        <dsp:cNvSpPr/>
      </dsp:nvSpPr>
      <dsp:spPr>
        <a:xfrm>
          <a:off x="0" y="166829"/>
          <a:ext cx="5523236" cy="21168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8664" tIns="666496" rIns="428664" bIns="170688" numCol="1" spcCol="1270" anchor="t" anchorCtr="0">
          <a:noAutofit/>
        </a:bodyPr>
        <a:lstStyle/>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Cite lab manual and all other sources used</a:t>
          </a:r>
        </a:p>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Citation presentation in student manual to help</a:t>
          </a:r>
        </a:p>
      </dsp:txBody>
      <dsp:txXfrm>
        <a:off x="0" y="166829"/>
        <a:ext cx="5523236" cy="2116800"/>
      </dsp:txXfrm>
    </dsp:sp>
    <dsp:sp modelId="{B52692C2-21A9-0846-92D0-2BB93B1D3C32}">
      <dsp:nvSpPr>
        <dsp:cNvPr id="0" name=""/>
        <dsp:cNvSpPr/>
      </dsp:nvSpPr>
      <dsp:spPr>
        <a:xfrm>
          <a:off x="137840" y="0"/>
          <a:ext cx="5267977" cy="625446"/>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136" tIns="0" rIns="146136" bIns="0" numCol="1" spcCol="1270" anchor="ctr" anchorCtr="0">
          <a:noAutofit/>
        </a:bodyPr>
        <a:lstStyle/>
        <a:p>
          <a:pPr marL="0" lvl="0" indent="0" algn="ctr" defTabSz="1066800">
            <a:lnSpc>
              <a:spcPct val="90000"/>
            </a:lnSpc>
            <a:spcBef>
              <a:spcPct val="0"/>
            </a:spcBef>
            <a:spcAft>
              <a:spcPct val="35000"/>
            </a:spcAft>
            <a:buNone/>
          </a:pPr>
          <a:r>
            <a:rPr lang="en-US" sz="2400" b="1" i="0" kern="1200" dirty="0">
              <a:latin typeface="Proxima Nova Lt" panose="02000506030000020004" pitchFamily="50" charset="0"/>
            </a:rPr>
            <a:t>Cite Frequently</a:t>
          </a:r>
        </a:p>
      </dsp:txBody>
      <dsp:txXfrm>
        <a:off x="168372" y="30532"/>
        <a:ext cx="5206913" cy="564382"/>
      </dsp:txXfrm>
    </dsp:sp>
    <dsp:sp modelId="{4A20B6CB-ED1F-B74A-A543-4E38017EFB07}">
      <dsp:nvSpPr>
        <dsp:cNvPr id="0" name=""/>
        <dsp:cNvSpPr/>
      </dsp:nvSpPr>
      <dsp:spPr>
        <a:xfrm>
          <a:off x="0" y="2625165"/>
          <a:ext cx="5523236" cy="14616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8664" tIns="666496" rIns="428664" bIns="170688" numCol="1" spcCol="1270" anchor="t" anchorCtr="0">
          <a:noAutofit/>
        </a:bodyPr>
        <a:lstStyle/>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Your work is checked using a software</a:t>
          </a:r>
        </a:p>
      </dsp:txBody>
      <dsp:txXfrm>
        <a:off x="0" y="2625165"/>
        <a:ext cx="5523236" cy="1461600"/>
      </dsp:txXfrm>
    </dsp:sp>
    <dsp:sp modelId="{0DF01C3F-4877-1042-80B4-04DCB8113997}">
      <dsp:nvSpPr>
        <dsp:cNvPr id="0" name=""/>
        <dsp:cNvSpPr/>
      </dsp:nvSpPr>
      <dsp:spPr>
        <a:xfrm>
          <a:off x="146677" y="2392514"/>
          <a:ext cx="5245835" cy="683248"/>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136" tIns="0" rIns="146136" bIns="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Proxima Nova Lt" panose="02000506030000020004" pitchFamily="50" charset="0"/>
            </a:rPr>
            <a:t>Don’t Search Online Databases</a:t>
          </a:r>
        </a:p>
      </dsp:txBody>
      <dsp:txXfrm>
        <a:off x="180030" y="2425867"/>
        <a:ext cx="5179129" cy="61654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5F499-C261-224D-B17C-9F3D94708226}">
      <dsp:nvSpPr>
        <dsp:cNvPr id="0" name=""/>
        <dsp:cNvSpPr/>
      </dsp:nvSpPr>
      <dsp:spPr>
        <a:xfrm>
          <a:off x="0" y="227469"/>
          <a:ext cx="5523236" cy="21168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8664" tIns="666496" rIns="428664" bIns="170688" numCol="1" spcCol="1270" anchor="t" anchorCtr="0">
          <a:noAutofit/>
        </a:bodyPr>
        <a:lstStyle/>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Last minute pressure can cause students to plagiarize</a:t>
          </a:r>
        </a:p>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Deductions for late work are better than a zero </a:t>
          </a:r>
        </a:p>
      </dsp:txBody>
      <dsp:txXfrm>
        <a:off x="0" y="227469"/>
        <a:ext cx="5523236" cy="2116800"/>
      </dsp:txXfrm>
    </dsp:sp>
    <dsp:sp modelId="{0F35545A-63AC-2749-B397-8A76B233549A}">
      <dsp:nvSpPr>
        <dsp:cNvPr id="0" name=""/>
        <dsp:cNvSpPr/>
      </dsp:nvSpPr>
      <dsp:spPr>
        <a:xfrm>
          <a:off x="276161" y="10410"/>
          <a:ext cx="4828385" cy="689379"/>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136" tIns="0" rIns="146136" bIns="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Proxima Nova Lt" panose="02000506030000020004" pitchFamily="50" charset="0"/>
            </a:rPr>
            <a:t>Start Early</a:t>
          </a:r>
        </a:p>
      </dsp:txBody>
      <dsp:txXfrm>
        <a:off x="309814" y="44063"/>
        <a:ext cx="4761079" cy="622073"/>
      </dsp:txXfrm>
    </dsp:sp>
    <dsp:sp modelId="{D5CAFA39-F3C0-AB45-827B-94DCA3729232}">
      <dsp:nvSpPr>
        <dsp:cNvPr id="0" name=""/>
        <dsp:cNvSpPr/>
      </dsp:nvSpPr>
      <dsp:spPr>
        <a:xfrm>
          <a:off x="0" y="2678437"/>
          <a:ext cx="5523236" cy="14616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8664" tIns="666496" rIns="428664" bIns="170688" numCol="1" spcCol="1270" anchor="t" anchorCtr="0">
          <a:noAutofit/>
        </a:bodyPr>
        <a:lstStyle/>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You are also penalized if your work is copied!</a:t>
          </a:r>
        </a:p>
      </dsp:txBody>
      <dsp:txXfrm>
        <a:off x="0" y="2678437"/>
        <a:ext cx="5523236" cy="1461600"/>
      </dsp:txXfrm>
    </dsp:sp>
    <dsp:sp modelId="{E3913EB3-1B4C-7A41-A53B-03454275C5A6}">
      <dsp:nvSpPr>
        <dsp:cNvPr id="0" name=""/>
        <dsp:cNvSpPr/>
      </dsp:nvSpPr>
      <dsp:spPr>
        <a:xfrm>
          <a:off x="276161" y="2452172"/>
          <a:ext cx="4871958" cy="67657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136" tIns="0" rIns="146136" bIns="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Proxima Nova Lt" panose="02000506030000020004" pitchFamily="50" charset="0"/>
              <a:cs typeface="Proxima Nova Lt" panose="020B0604020202020204" charset="0"/>
            </a:rPr>
            <a:t>Don’t Share Work</a:t>
          </a:r>
        </a:p>
      </dsp:txBody>
      <dsp:txXfrm>
        <a:off x="309188" y="2485199"/>
        <a:ext cx="4805904" cy="610516"/>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751496-A2C9-9E4B-A455-44F0A049C932}" type="datetimeFigureOut">
              <a:rPr lang="en-US" smtClean="0"/>
              <a:t>7/9/21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E5E07-5C7E-3546-9E90-84F08637D3E3}" type="slidenum">
              <a:rPr lang="en-US" smtClean="0"/>
              <a:t>‹#›</a:t>
            </a:fld>
            <a:endParaRPr lang="en-US"/>
          </a:p>
        </p:txBody>
      </p:sp>
    </p:spTree>
    <p:extLst>
      <p:ext uri="{BB962C8B-B14F-4D97-AF65-F5344CB8AC3E}">
        <p14:creationId xmlns:p14="http://schemas.microsoft.com/office/powerpoint/2010/main" val="95487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engineering schools across the world use this framework to provide engineering students with the skills and knowledge they’ll need post-university</a:t>
            </a:r>
          </a:p>
        </p:txBody>
      </p:sp>
      <p:sp>
        <p:nvSpPr>
          <p:cNvPr id="4" name="Slide Number Placeholder 3"/>
          <p:cNvSpPr>
            <a:spLocks noGrp="1"/>
          </p:cNvSpPr>
          <p:nvPr>
            <p:ph type="sldNum" sz="quarter" idx="5"/>
          </p:nvPr>
        </p:nvSpPr>
        <p:spPr/>
        <p:txBody>
          <a:bodyPr/>
          <a:lstStyle/>
          <a:p>
            <a:fld id="{9F0E5E07-5C7E-3546-9E90-84F08637D3E3}" type="slidenum">
              <a:rPr lang="en-US" smtClean="0"/>
              <a:t>4</a:t>
            </a:fld>
            <a:endParaRPr lang="en-US"/>
          </a:p>
        </p:txBody>
      </p:sp>
    </p:spTree>
    <p:extLst>
      <p:ext uri="{BB962C8B-B14F-4D97-AF65-F5344CB8AC3E}">
        <p14:creationId xmlns:p14="http://schemas.microsoft.com/office/powerpoint/2010/main" val="4134595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engineering schools across the world use this framework to provide engineering students with the skills and knowledge they’ll need post-university</a:t>
            </a:r>
          </a:p>
        </p:txBody>
      </p:sp>
      <p:sp>
        <p:nvSpPr>
          <p:cNvPr id="4" name="Slide Number Placeholder 3"/>
          <p:cNvSpPr>
            <a:spLocks noGrp="1"/>
          </p:cNvSpPr>
          <p:nvPr>
            <p:ph type="sldNum" sz="quarter" idx="5"/>
          </p:nvPr>
        </p:nvSpPr>
        <p:spPr/>
        <p:txBody>
          <a:bodyPr/>
          <a:lstStyle/>
          <a:p>
            <a:fld id="{9F0E5E07-5C7E-3546-9E90-84F08637D3E3}" type="slidenum">
              <a:rPr lang="en-US" smtClean="0"/>
              <a:t>5</a:t>
            </a:fld>
            <a:endParaRPr lang="en-US"/>
          </a:p>
        </p:txBody>
      </p:sp>
    </p:spTree>
    <p:extLst>
      <p:ext uri="{BB962C8B-B14F-4D97-AF65-F5344CB8AC3E}">
        <p14:creationId xmlns:p14="http://schemas.microsoft.com/office/powerpoint/2010/main" val="1869717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engineering schools across the world use this framework to provide engineering students with the skills and knowledge they’ll need post-university</a:t>
            </a:r>
          </a:p>
        </p:txBody>
      </p:sp>
      <p:sp>
        <p:nvSpPr>
          <p:cNvPr id="4" name="Slide Number Placeholder 3"/>
          <p:cNvSpPr>
            <a:spLocks noGrp="1"/>
          </p:cNvSpPr>
          <p:nvPr>
            <p:ph type="sldNum" sz="quarter" idx="5"/>
          </p:nvPr>
        </p:nvSpPr>
        <p:spPr/>
        <p:txBody>
          <a:bodyPr/>
          <a:lstStyle/>
          <a:p>
            <a:fld id="{9F0E5E07-5C7E-3546-9E90-84F08637D3E3}" type="slidenum">
              <a:rPr lang="en-US" smtClean="0"/>
              <a:t>8</a:t>
            </a:fld>
            <a:endParaRPr lang="en-US"/>
          </a:p>
        </p:txBody>
      </p:sp>
    </p:spTree>
    <p:extLst>
      <p:ext uri="{BB962C8B-B14F-4D97-AF65-F5344CB8AC3E}">
        <p14:creationId xmlns:p14="http://schemas.microsoft.com/office/powerpoint/2010/main" val="1438258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engineering curriculum chart on the previous slide helps to create ’T’ shaped professional engineers. A professional engineer is someone who has a strong foundational science and mathematics background which greatly increases the scope of projects one can work on. An Engineering Technologist is someone who does not have a strong foundation in sciences and math (may not have a college degree) and focus instead on implementation and technical skills. </a:t>
            </a:r>
          </a:p>
        </p:txBody>
      </p:sp>
      <p:sp>
        <p:nvSpPr>
          <p:cNvPr id="4" name="Slide Number Placeholder 3"/>
          <p:cNvSpPr>
            <a:spLocks noGrp="1"/>
          </p:cNvSpPr>
          <p:nvPr>
            <p:ph type="sldNum" sz="quarter" idx="5"/>
          </p:nvPr>
        </p:nvSpPr>
        <p:spPr/>
        <p:txBody>
          <a:bodyPr/>
          <a:lstStyle/>
          <a:p>
            <a:fld id="{9F0E5E07-5C7E-3546-9E90-84F08637D3E3}" type="slidenum">
              <a:rPr lang="en-US" smtClean="0"/>
              <a:t>9</a:t>
            </a:fld>
            <a:endParaRPr lang="en-US"/>
          </a:p>
        </p:txBody>
      </p:sp>
    </p:spTree>
    <p:extLst>
      <p:ext uri="{BB962C8B-B14F-4D97-AF65-F5344CB8AC3E}">
        <p14:creationId xmlns:p14="http://schemas.microsoft.com/office/powerpoint/2010/main" val="1440335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Professional Engineers are those who come out of an ABET accredited engineering program. The ABET accreditation of each major in an engineering school helps provide engineers with the best education by implementing high programmatic standards created by the ABET board. Major programs are reassessed and audited often to ensure that the program adequately prepares engineers for the workforce. The outcomes above highlight some of the ABET accreditations and goals for engineers to develop through their studies. These outcomes are largely used to create curriculum, including in EG 1003.</a:t>
            </a:r>
          </a:p>
        </p:txBody>
      </p:sp>
      <p:sp>
        <p:nvSpPr>
          <p:cNvPr id="4" name="Slide Number Placeholder 3"/>
          <p:cNvSpPr>
            <a:spLocks noGrp="1"/>
          </p:cNvSpPr>
          <p:nvPr>
            <p:ph type="sldNum" sz="quarter" idx="5"/>
          </p:nvPr>
        </p:nvSpPr>
        <p:spPr/>
        <p:txBody>
          <a:bodyPr/>
          <a:lstStyle/>
          <a:p>
            <a:fld id="{9F0E5E07-5C7E-3546-9E90-84F08637D3E3}" type="slidenum">
              <a:rPr lang="en-US" smtClean="0"/>
              <a:t>10</a:t>
            </a:fld>
            <a:endParaRPr lang="en-US"/>
          </a:p>
        </p:txBody>
      </p:sp>
    </p:spTree>
    <p:extLst>
      <p:ext uri="{BB962C8B-B14F-4D97-AF65-F5344CB8AC3E}">
        <p14:creationId xmlns:p14="http://schemas.microsoft.com/office/powerpoint/2010/main" val="2145162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12</a:t>
            </a:fld>
            <a:endParaRPr lang="en-US"/>
          </a:p>
        </p:txBody>
      </p:sp>
    </p:spTree>
    <p:extLst>
      <p:ext uri="{BB962C8B-B14F-4D97-AF65-F5344CB8AC3E}">
        <p14:creationId xmlns:p14="http://schemas.microsoft.com/office/powerpoint/2010/main" val="2086704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18</a:t>
            </a:fld>
            <a:endParaRPr lang="en-US"/>
          </a:p>
        </p:txBody>
      </p:sp>
    </p:spTree>
    <p:extLst>
      <p:ext uri="{BB962C8B-B14F-4D97-AF65-F5344CB8AC3E}">
        <p14:creationId xmlns:p14="http://schemas.microsoft.com/office/powerpoint/2010/main" val="2104476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E5E07-5C7E-3546-9E90-84F08637D3E3}" type="slidenum">
              <a:rPr lang="en-US" smtClean="0"/>
              <a:t>23</a:t>
            </a:fld>
            <a:endParaRPr lang="en-US"/>
          </a:p>
        </p:txBody>
      </p:sp>
    </p:spTree>
    <p:extLst>
      <p:ext uri="{BB962C8B-B14F-4D97-AF65-F5344CB8AC3E}">
        <p14:creationId xmlns:p14="http://schemas.microsoft.com/office/powerpoint/2010/main" val="561045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reference, the slide number at the top of the slide is size 18 </a:t>
            </a:r>
          </a:p>
        </p:txBody>
      </p:sp>
      <p:sp>
        <p:nvSpPr>
          <p:cNvPr id="4" name="Slide Number Placeholder 3"/>
          <p:cNvSpPr>
            <a:spLocks noGrp="1"/>
          </p:cNvSpPr>
          <p:nvPr>
            <p:ph type="sldNum" sz="quarter" idx="5"/>
          </p:nvPr>
        </p:nvSpPr>
        <p:spPr/>
        <p:txBody>
          <a:bodyPr/>
          <a:lstStyle/>
          <a:p>
            <a:fld id="{9F0E5E07-5C7E-3546-9E90-84F08637D3E3}" type="slidenum">
              <a:rPr lang="en-US" smtClean="0"/>
              <a:t>44</a:t>
            </a:fld>
            <a:endParaRPr lang="en-US"/>
          </a:p>
        </p:txBody>
      </p:sp>
    </p:spTree>
    <p:extLst>
      <p:ext uri="{BB962C8B-B14F-4D97-AF65-F5344CB8AC3E}">
        <p14:creationId xmlns:p14="http://schemas.microsoft.com/office/powerpoint/2010/main" val="3024333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DDCB-D232-4F83-BAB3-08983185F7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5EBA33-536B-4743-88B2-7F4A42A148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A0289-62B1-452B-B6B4-C7F4D7A8E914}"/>
              </a:ext>
            </a:extLst>
          </p:cNvPr>
          <p:cNvSpPr>
            <a:spLocks noGrp="1"/>
          </p:cNvSpPr>
          <p:nvPr>
            <p:ph type="dt" sz="half" idx="10"/>
          </p:nvPr>
        </p:nvSpPr>
        <p:spPr/>
        <p:txBody>
          <a:bodyPr/>
          <a:lstStyle/>
          <a:p>
            <a:fld id="{6D3D9E1E-6E84-B340-91C9-AF6614030D5C}" type="datetime1">
              <a:rPr lang="en-US" smtClean="0"/>
              <a:t>7/9/21</a:t>
            </a:fld>
            <a:endParaRPr lang="en-US"/>
          </a:p>
        </p:txBody>
      </p:sp>
      <p:sp>
        <p:nvSpPr>
          <p:cNvPr id="5" name="Footer Placeholder 4">
            <a:extLst>
              <a:ext uri="{FF2B5EF4-FFF2-40B4-BE49-F238E27FC236}">
                <a16:creationId xmlns:a16="http://schemas.microsoft.com/office/drawing/2014/main" id="{A9C0B67A-E348-4499-8F21-0B6E20E34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D4D05-4031-4BCC-A37B-3632026CAB00}"/>
              </a:ext>
            </a:extLst>
          </p:cNvPr>
          <p:cNvSpPr>
            <a:spLocks noGrp="1"/>
          </p:cNvSpPr>
          <p:nvPr>
            <p:ph type="sldNum" sz="quarter" idx="12"/>
          </p:nvPr>
        </p:nvSpPr>
        <p:spPr/>
        <p:txBody>
          <a:bodyPr/>
          <a:lstStyle>
            <a:lvl1pPr>
              <a:defRPr sz="1800" b="0" i="0">
                <a:solidFill>
                  <a:schemeClr val="bg1"/>
                </a:solidFill>
                <a:latin typeface="Proxima Nova Lt" panose="02000506030000020004" pitchFamily="2" charset="77"/>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4039990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E9FEE-29A2-4AB8-AAAE-B9E3DC61CE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85D904-FAA6-4629-A2F6-6972D51B8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A137BF-5EA8-49BC-AC3F-87896B0005F7}"/>
              </a:ext>
            </a:extLst>
          </p:cNvPr>
          <p:cNvSpPr>
            <a:spLocks noGrp="1"/>
          </p:cNvSpPr>
          <p:nvPr>
            <p:ph type="dt" sz="half" idx="10"/>
          </p:nvPr>
        </p:nvSpPr>
        <p:spPr/>
        <p:txBody>
          <a:bodyPr/>
          <a:lstStyle/>
          <a:p>
            <a:fld id="{84B48C13-B1FF-3F40-9FCF-988778AE23B3}" type="datetime1">
              <a:rPr lang="en-US" smtClean="0"/>
              <a:t>7/9/21</a:t>
            </a:fld>
            <a:endParaRPr lang="en-US"/>
          </a:p>
        </p:txBody>
      </p:sp>
      <p:sp>
        <p:nvSpPr>
          <p:cNvPr id="5" name="Footer Placeholder 4">
            <a:extLst>
              <a:ext uri="{FF2B5EF4-FFF2-40B4-BE49-F238E27FC236}">
                <a16:creationId xmlns:a16="http://schemas.microsoft.com/office/drawing/2014/main" id="{69DBB771-2664-4844-8B81-A231D2BBCA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B07D2-50E8-419E-B2BD-CE66FEEBF14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534870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AD8DFD-763F-424D-8F8E-DEEDAC67ED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5362FD-6D19-4A30-ABCE-7C84BF4868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E4538-5C45-4EF7-B87B-AA6826A6DECA}"/>
              </a:ext>
            </a:extLst>
          </p:cNvPr>
          <p:cNvSpPr>
            <a:spLocks noGrp="1"/>
          </p:cNvSpPr>
          <p:nvPr>
            <p:ph type="dt" sz="half" idx="10"/>
          </p:nvPr>
        </p:nvSpPr>
        <p:spPr/>
        <p:txBody>
          <a:bodyPr/>
          <a:lstStyle/>
          <a:p>
            <a:fld id="{B480AE01-D21B-AE49-B36A-67D47A7FD6D3}" type="datetime1">
              <a:rPr lang="en-US" smtClean="0"/>
              <a:t>7/9/21</a:t>
            </a:fld>
            <a:endParaRPr lang="en-US"/>
          </a:p>
        </p:txBody>
      </p:sp>
      <p:sp>
        <p:nvSpPr>
          <p:cNvPr id="5" name="Footer Placeholder 4">
            <a:extLst>
              <a:ext uri="{FF2B5EF4-FFF2-40B4-BE49-F238E27FC236}">
                <a16:creationId xmlns:a16="http://schemas.microsoft.com/office/drawing/2014/main" id="{20B2D492-EEBE-4E26-9CAB-8EAAF4E25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237A7B-FED1-4DEF-9242-8BEC5BEDB7D1}"/>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118022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D5C11-7EE2-2041-A607-895EC8A6C1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5A13DF-7B4E-6547-BE62-43E5CC042F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AA52AE-BFFE-0B4A-96EA-6765ED00506A}"/>
              </a:ext>
            </a:extLst>
          </p:cNvPr>
          <p:cNvSpPr>
            <a:spLocks noGrp="1"/>
          </p:cNvSpPr>
          <p:nvPr>
            <p:ph type="dt" sz="half" idx="10"/>
          </p:nvPr>
        </p:nvSpPr>
        <p:spPr/>
        <p:txBody>
          <a:bodyPr/>
          <a:lstStyle/>
          <a:p>
            <a:fld id="{FBDF848D-8015-0448-880C-9B870E23B3B8}" type="datetime1">
              <a:rPr lang="en-US" smtClean="0"/>
              <a:t>7/9/21</a:t>
            </a:fld>
            <a:endParaRPr lang="en-US"/>
          </a:p>
        </p:txBody>
      </p:sp>
      <p:sp>
        <p:nvSpPr>
          <p:cNvPr id="5" name="Footer Placeholder 4">
            <a:extLst>
              <a:ext uri="{FF2B5EF4-FFF2-40B4-BE49-F238E27FC236}">
                <a16:creationId xmlns:a16="http://schemas.microsoft.com/office/drawing/2014/main" id="{25440785-3F5C-374B-BCFB-44A7364BEF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39D708-67FF-714E-A33E-59370B95A19E}"/>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435243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3BA7D-6DC6-404B-913F-D299A40C1C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832A3-95E0-B441-B0EF-23BA10483F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9E1230-8CB5-CE4B-86BF-BAD922A0192D}"/>
              </a:ext>
            </a:extLst>
          </p:cNvPr>
          <p:cNvSpPr>
            <a:spLocks noGrp="1"/>
          </p:cNvSpPr>
          <p:nvPr>
            <p:ph type="dt" sz="half" idx="10"/>
          </p:nvPr>
        </p:nvSpPr>
        <p:spPr/>
        <p:txBody>
          <a:bodyPr/>
          <a:lstStyle/>
          <a:p>
            <a:fld id="{E5615E1D-24DB-054A-96D5-3ECE7450746E}" type="datetime1">
              <a:rPr lang="en-US" smtClean="0"/>
              <a:t>7/9/21</a:t>
            </a:fld>
            <a:endParaRPr lang="en-US"/>
          </a:p>
        </p:txBody>
      </p:sp>
      <p:sp>
        <p:nvSpPr>
          <p:cNvPr id="5" name="Footer Placeholder 4">
            <a:extLst>
              <a:ext uri="{FF2B5EF4-FFF2-40B4-BE49-F238E27FC236}">
                <a16:creationId xmlns:a16="http://schemas.microsoft.com/office/drawing/2014/main" id="{E6C2C9BF-5593-C540-A7C0-0F53E9646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D1B1E9-58E4-B849-B096-8FEE96EC4417}"/>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710230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821D0-16D1-5843-A9A7-3779F2DD57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60CEE7-79CB-BA4F-BD30-43EBAAC131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23DB85-5EA7-BE42-83BC-ACC899BC641E}"/>
              </a:ext>
            </a:extLst>
          </p:cNvPr>
          <p:cNvSpPr>
            <a:spLocks noGrp="1"/>
          </p:cNvSpPr>
          <p:nvPr>
            <p:ph type="dt" sz="half" idx="10"/>
          </p:nvPr>
        </p:nvSpPr>
        <p:spPr/>
        <p:txBody>
          <a:bodyPr/>
          <a:lstStyle/>
          <a:p>
            <a:fld id="{A6F037B4-756F-9C48-8395-6E1AFF0ECDCC}" type="datetime1">
              <a:rPr lang="en-US" smtClean="0"/>
              <a:t>7/9/21</a:t>
            </a:fld>
            <a:endParaRPr lang="en-US"/>
          </a:p>
        </p:txBody>
      </p:sp>
      <p:sp>
        <p:nvSpPr>
          <p:cNvPr id="5" name="Footer Placeholder 4">
            <a:extLst>
              <a:ext uri="{FF2B5EF4-FFF2-40B4-BE49-F238E27FC236}">
                <a16:creationId xmlns:a16="http://schemas.microsoft.com/office/drawing/2014/main" id="{552258EE-C4DD-CF4A-9636-9C24BF4B6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63EF1B-352E-0347-AE36-5442E074187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4205004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C90F3-621C-BA48-A7ED-3F89795D0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C22DF2-30A7-9C42-A16F-4F9BD2DA1E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B98B0D-FC65-FC4D-AD80-8A02064F0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FE4892-7FFF-A442-9F01-AA62D06A8880}"/>
              </a:ext>
            </a:extLst>
          </p:cNvPr>
          <p:cNvSpPr>
            <a:spLocks noGrp="1"/>
          </p:cNvSpPr>
          <p:nvPr>
            <p:ph type="dt" sz="half" idx="10"/>
          </p:nvPr>
        </p:nvSpPr>
        <p:spPr/>
        <p:txBody>
          <a:bodyPr/>
          <a:lstStyle/>
          <a:p>
            <a:fld id="{B0DA0B89-FAF1-8C43-9E34-C69AD3064FA3}" type="datetime1">
              <a:rPr lang="en-US" smtClean="0"/>
              <a:t>7/9/21</a:t>
            </a:fld>
            <a:endParaRPr lang="en-US"/>
          </a:p>
        </p:txBody>
      </p:sp>
      <p:sp>
        <p:nvSpPr>
          <p:cNvPr id="6" name="Footer Placeholder 5">
            <a:extLst>
              <a:ext uri="{FF2B5EF4-FFF2-40B4-BE49-F238E27FC236}">
                <a16:creationId xmlns:a16="http://schemas.microsoft.com/office/drawing/2014/main" id="{929D4B1E-B299-6940-8CB8-DEA7722156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722834-894D-464A-8D95-0F3F7CD8169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368624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0E52C-B57A-364C-BBE4-D796BF9447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F2469F-2162-F54B-816C-177F25FAD6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C4F868-4D08-0147-8539-825213DB6B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5C66AB-6031-E941-A0B0-3132116672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96B597-190A-4E4D-B404-076B1DFBF6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5EC11D-D692-A24B-9461-3F2B177265D4}"/>
              </a:ext>
            </a:extLst>
          </p:cNvPr>
          <p:cNvSpPr>
            <a:spLocks noGrp="1"/>
          </p:cNvSpPr>
          <p:nvPr>
            <p:ph type="dt" sz="half" idx="10"/>
          </p:nvPr>
        </p:nvSpPr>
        <p:spPr/>
        <p:txBody>
          <a:bodyPr/>
          <a:lstStyle/>
          <a:p>
            <a:fld id="{C2832326-880B-3647-BF1C-4247C18D4C8C}" type="datetime1">
              <a:rPr lang="en-US" smtClean="0"/>
              <a:t>7/9/21</a:t>
            </a:fld>
            <a:endParaRPr lang="en-US"/>
          </a:p>
        </p:txBody>
      </p:sp>
      <p:sp>
        <p:nvSpPr>
          <p:cNvPr id="8" name="Footer Placeholder 7">
            <a:extLst>
              <a:ext uri="{FF2B5EF4-FFF2-40B4-BE49-F238E27FC236}">
                <a16:creationId xmlns:a16="http://schemas.microsoft.com/office/drawing/2014/main" id="{D2EA41EE-13B9-E543-B86F-348F7459CE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29B8A1-3FD1-8E40-8730-FD650F71F97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844549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BBC94-BE63-AC46-B09D-B3865CE739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4A4197-E07F-D841-A61D-834FB33576B0}"/>
              </a:ext>
            </a:extLst>
          </p:cNvPr>
          <p:cNvSpPr>
            <a:spLocks noGrp="1"/>
          </p:cNvSpPr>
          <p:nvPr>
            <p:ph type="dt" sz="half" idx="10"/>
          </p:nvPr>
        </p:nvSpPr>
        <p:spPr/>
        <p:txBody>
          <a:bodyPr/>
          <a:lstStyle/>
          <a:p>
            <a:fld id="{3535258E-C18B-E440-959A-BC5960765903}" type="datetime1">
              <a:rPr lang="en-US" smtClean="0"/>
              <a:t>7/9/21</a:t>
            </a:fld>
            <a:endParaRPr lang="en-US"/>
          </a:p>
        </p:txBody>
      </p:sp>
      <p:sp>
        <p:nvSpPr>
          <p:cNvPr id="4" name="Footer Placeholder 3">
            <a:extLst>
              <a:ext uri="{FF2B5EF4-FFF2-40B4-BE49-F238E27FC236}">
                <a16:creationId xmlns:a16="http://schemas.microsoft.com/office/drawing/2014/main" id="{8F28AFCD-AFFC-754D-A3CF-342508928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E1D78F-D4A4-6842-9B39-C6F54068D2C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876517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59D9A5-C899-FB4C-9E59-9DCDE9AE1E3C}"/>
              </a:ext>
            </a:extLst>
          </p:cNvPr>
          <p:cNvSpPr>
            <a:spLocks noGrp="1"/>
          </p:cNvSpPr>
          <p:nvPr>
            <p:ph type="dt" sz="half" idx="10"/>
          </p:nvPr>
        </p:nvSpPr>
        <p:spPr/>
        <p:txBody>
          <a:bodyPr/>
          <a:lstStyle/>
          <a:p>
            <a:fld id="{D38379BE-85AE-BF46-BBF4-C01AEE04D4A1}" type="datetime1">
              <a:rPr lang="en-US" smtClean="0"/>
              <a:t>7/9/21</a:t>
            </a:fld>
            <a:endParaRPr lang="en-US"/>
          </a:p>
        </p:txBody>
      </p:sp>
      <p:sp>
        <p:nvSpPr>
          <p:cNvPr id="3" name="Footer Placeholder 2">
            <a:extLst>
              <a:ext uri="{FF2B5EF4-FFF2-40B4-BE49-F238E27FC236}">
                <a16:creationId xmlns:a16="http://schemas.microsoft.com/office/drawing/2014/main" id="{2051FB69-0733-3A4F-8C07-96BA92D92F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9A87E4-E18B-B547-AA01-A7B99427081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886938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7F1D8-E50E-0747-8FE0-748068964E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6BD10C-DDC6-2046-80C9-B37946A95F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252E37-496A-2B4E-AE1A-EE87B48952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9B2319-F80A-DD47-B53F-5E47F7E85C47}"/>
              </a:ext>
            </a:extLst>
          </p:cNvPr>
          <p:cNvSpPr>
            <a:spLocks noGrp="1"/>
          </p:cNvSpPr>
          <p:nvPr>
            <p:ph type="dt" sz="half" idx="10"/>
          </p:nvPr>
        </p:nvSpPr>
        <p:spPr/>
        <p:txBody>
          <a:bodyPr/>
          <a:lstStyle/>
          <a:p>
            <a:fld id="{FA2AB0D7-BBC2-834F-AC41-5FFC04485AB8}" type="datetime1">
              <a:rPr lang="en-US" smtClean="0"/>
              <a:t>7/9/21</a:t>
            </a:fld>
            <a:endParaRPr lang="en-US"/>
          </a:p>
        </p:txBody>
      </p:sp>
      <p:sp>
        <p:nvSpPr>
          <p:cNvPr id="6" name="Footer Placeholder 5">
            <a:extLst>
              <a:ext uri="{FF2B5EF4-FFF2-40B4-BE49-F238E27FC236}">
                <a16:creationId xmlns:a16="http://schemas.microsoft.com/office/drawing/2014/main" id="{294F9626-C871-1B42-9324-968C2A6DE5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7EA13B-26C5-FD42-8EE5-5F219858C3B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7990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2BB19-D22C-46A5-A20E-C73A6E4696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AD6A59-B46F-493D-AC9F-212844C2A4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8BA7B-F87D-49B0-8A54-F57AF1A63BD1}"/>
              </a:ext>
            </a:extLst>
          </p:cNvPr>
          <p:cNvSpPr>
            <a:spLocks noGrp="1"/>
          </p:cNvSpPr>
          <p:nvPr>
            <p:ph type="dt" sz="half" idx="10"/>
          </p:nvPr>
        </p:nvSpPr>
        <p:spPr/>
        <p:txBody>
          <a:bodyPr/>
          <a:lstStyle/>
          <a:p>
            <a:fld id="{4D4E5070-8853-3E41-A744-BFD2C9347D42}" type="datetime1">
              <a:rPr lang="en-US" smtClean="0"/>
              <a:t>7/9/21</a:t>
            </a:fld>
            <a:endParaRPr lang="en-US"/>
          </a:p>
        </p:txBody>
      </p:sp>
      <p:sp>
        <p:nvSpPr>
          <p:cNvPr id="5" name="Footer Placeholder 4">
            <a:extLst>
              <a:ext uri="{FF2B5EF4-FFF2-40B4-BE49-F238E27FC236}">
                <a16:creationId xmlns:a16="http://schemas.microsoft.com/office/drawing/2014/main" id="{153D98F3-723F-4C1A-956E-39F9543B7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A55C9-EBD0-479F-A00C-3BA4B55BAE3F}"/>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207986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D90EA-AC56-8848-83BE-09F0D75DBF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E90271-BA5B-BD41-856D-5F5145296A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B3344F-AE2C-2E4F-93DC-66A108D5C4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C05A79-8C87-C446-B668-CCF826D09108}"/>
              </a:ext>
            </a:extLst>
          </p:cNvPr>
          <p:cNvSpPr>
            <a:spLocks noGrp="1"/>
          </p:cNvSpPr>
          <p:nvPr>
            <p:ph type="dt" sz="half" idx="10"/>
          </p:nvPr>
        </p:nvSpPr>
        <p:spPr/>
        <p:txBody>
          <a:bodyPr/>
          <a:lstStyle/>
          <a:p>
            <a:fld id="{B03CA1F0-0ED9-5B47-8149-C190C0614E7E}" type="datetime1">
              <a:rPr lang="en-US" smtClean="0"/>
              <a:t>7/9/21</a:t>
            </a:fld>
            <a:endParaRPr lang="en-US"/>
          </a:p>
        </p:txBody>
      </p:sp>
      <p:sp>
        <p:nvSpPr>
          <p:cNvPr id="6" name="Footer Placeholder 5">
            <a:extLst>
              <a:ext uri="{FF2B5EF4-FFF2-40B4-BE49-F238E27FC236}">
                <a16:creationId xmlns:a16="http://schemas.microsoft.com/office/drawing/2014/main" id="{572A63D5-9A60-014C-86EA-657716CA8F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590273-8582-FA4D-B341-60EA93A68CF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2787740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DBB26-0D0E-1A4B-A80C-9279019449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150C31-B510-B341-9F66-070B0FD2C2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6C02D2-93CC-DE4C-9660-27D96B99BD45}"/>
              </a:ext>
            </a:extLst>
          </p:cNvPr>
          <p:cNvSpPr>
            <a:spLocks noGrp="1"/>
          </p:cNvSpPr>
          <p:nvPr>
            <p:ph type="dt" sz="half" idx="10"/>
          </p:nvPr>
        </p:nvSpPr>
        <p:spPr/>
        <p:txBody>
          <a:bodyPr/>
          <a:lstStyle/>
          <a:p>
            <a:fld id="{82161855-0550-3949-B37E-792D2E8EF040}" type="datetime1">
              <a:rPr lang="en-US" smtClean="0"/>
              <a:t>7/9/21</a:t>
            </a:fld>
            <a:endParaRPr lang="en-US"/>
          </a:p>
        </p:txBody>
      </p:sp>
      <p:sp>
        <p:nvSpPr>
          <p:cNvPr id="5" name="Footer Placeholder 4">
            <a:extLst>
              <a:ext uri="{FF2B5EF4-FFF2-40B4-BE49-F238E27FC236}">
                <a16:creationId xmlns:a16="http://schemas.microsoft.com/office/drawing/2014/main" id="{D93A8F64-7092-B146-897A-E0E69A911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FA9513-0464-4049-8FEB-AD7726745012}"/>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61378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2986F8-49B4-744C-BE94-F833463D07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4D357D-56ED-7E4B-BE3F-4DB27183EF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6B0B5-B05D-6049-9863-81A7F04741BD}"/>
              </a:ext>
            </a:extLst>
          </p:cNvPr>
          <p:cNvSpPr>
            <a:spLocks noGrp="1"/>
          </p:cNvSpPr>
          <p:nvPr>
            <p:ph type="dt" sz="half" idx="10"/>
          </p:nvPr>
        </p:nvSpPr>
        <p:spPr/>
        <p:txBody>
          <a:bodyPr/>
          <a:lstStyle/>
          <a:p>
            <a:fld id="{4AE60AB6-90FB-6C4C-A5DF-D053F080667D}" type="datetime1">
              <a:rPr lang="en-US" smtClean="0"/>
              <a:t>7/9/21</a:t>
            </a:fld>
            <a:endParaRPr lang="en-US"/>
          </a:p>
        </p:txBody>
      </p:sp>
      <p:sp>
        <p:nvSpPr>
          <p:cNvPr id="5" name="Footer Placeholder 4">
            <a:extLst>
              <a:ext uri="{FF2B5EF4-FFF2-40B4-BE49-F238E27FC236}">
                <a16:creationId xmlns:a16="http://schemas.microsoft.com/office/drawing/2014/main" id="{9AB61C26-1A32-FF44-8C4C-8D1B1CC6CC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0BA198-E08C-924A-A35C-506109125BC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51581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9D03E-7486-4823-A2D1-0A0C013FBA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4B77E7-2038-4D0E-B294-9CCC841642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8ED6B-0C3A-47E2-AB88-B1CF85F393BE}"/>
              </a:ext>
            </a:extLst>
          </p:cNvPr>
          <p:cNvSpPr>
            <a:spLocks noGrp="1"/>
          </p:cNvSpPr>
          <p:nvPr>
            <p:ph type="dt" sz="half" idx="10"/>
          </p:nvPr>
        </p:nvSpPr>
        <p:spPr/>
        <p:txBody>
          <a:bodyPr/>
          <a:lstStyle/>
          <a:p>
            <a:fld id="{95D11745-B2D1-2843-B82D-2EF1718AF31E}" type="datetime1">
              <a:rPr lang="en-US" smtClean="0"/>
              <a:t>7/9/21</a:t>
            </a:fld>
            <a:endParaRPr lang="en-US"/>
          </a:p>
        </p:txBody>
      </p:sp>
      <p:sp>
        <p:nvSpPr>
          <p:cNvPr id="5" name="Footer Placeholder 4">
            <a:extLst>
              <a:ext uri="{FF2B5EF4-FFF2-40B4-BE49-F238E27FC236}">
                <a16:creationId xmlns:a16="http://schemas.microsoft.com/office/drawing/2014/main" id="{6B985856-500F-4E64-B56C-375990E2E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A43DC7-CE4B-4A17-9601-5E1960BB03B4}"/>
              </a:ext>
            </a:extLst>
          </p:cNvPr>
          <p:cNvSpPr>
            <a:spLocks noGrp="1"/>
          </p:cNvSpPr>
          <p:nvPr>
            <p:ph type="sldNum" sz="quarter" idx="12"/>
          </p:nvPr>
        </p:nvSpPr>
        <p:spPr/>
        <p:txBody>
          <a:bodyPr/>
          <a:lstStyle>
            <a:lvl1pPr>
              <a:defRPr>
                <a:solidFill>
                  <a:schemeClr val="bg1"/>
                </a:solidFill>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2486918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63917-B6CE-4B6C-91B6-741BF6EE60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5DA8E0-FBEF-4F39-A737-39BE7D1F60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A324A8-0E98-423E-8B77-484F47103D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5D0482-2E35-4C09-9E1E-46651F4F7006}"/>
              </a:ext>
            </a:extLst>
          </p:cNvPr>
          <p:cNvSpPr>
            <a:spLocks noGrp="1"/>
          </p:cNvSpPr>
          <p:nvPr>
            <p:ph type="dt" sz="half" idx="10"/>
          </p:nvPr>
        </p:nvSpPr>
        <p:spPr/>
        <p:txBody>
          <a:bodyPr/>
          <a:lstStyle/>
          <a:p>
            <a:fld id="{6A559BCB-F43F-3A43-B613-29E777C14673}" type="datetime1">
              <a:rPr lang="en-US" smtClean="0"/>
              <a:t>7/9/21</a:t>
            </a:fld>
            <a:endParaRPr lang="en-US"/>
          </a:p>
        </p:txBody>
      </p:sp>
      <p:sp>
        <p:nvSpPr>
          <p:cNvPr id="6" name="Footer Placeholder 5">
            <a:extLst>
              <a:ext uri="{FF2B5EF4-FFF2-40B4-BE49-F238E27FC236}">
                <a16:creationId xmlns:a16="http://schemas.microsoft.com/office/drawing/2014/main" id="{3E2EED08-4716-4F59-A128-F0267AD977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FB3926-66F9-4287-9D4D-A9E0DB0BF526}"/>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55268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B0BBD-1178-4D6D-9400-132CD729B1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64B506-67E6-4792-A8EA-9790EBF404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C0CE71-54CD-40E2-B614-DF8F33B035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631BA-2BFD-42E7-9257-A18080235D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4B3A7E-C30C-493C-A820-8C6C518972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0DB4C6-166A-4F12-9174-9E5DBF242F38}"/>
              </a:ext>
            </a:extLst>
          </p:cNvPr>
          <p:cNvSpPr>
            <a:spLocks noGrp="1"/>
          </p:cNvSpPr>
          <p:nvPr>
            <p:ph type="dt" sz="half" idx="10"/>
          </p:nvPr>
        </p:nvSpPr>
        <p:spPr/>
        <p:txBody>
          <a:bodyPr/>
          <a:lstStyle/>
          <a:p>
            <a:fld id="{A7B16FEF-22A6-0349-8AC2-1CA346584499}" type="datetime1">
              <a:rPr lang="en-US" smtClean="0"/>
              <a:t>7/9/21</a:t>
            </a:fld>
            <a:endParaRPr lang="en-US"/>
          </a:p>
        </p:txBody>
      </p:sp>
      <p:sp>
        <p:nvSpPr>
          <p:cNvPr id="8" name="Footer Placeholder 7">
            <a:extLst>
              <a:ext uri="{FF2B5EF4-FFF2-40B4-BE49-F238E27FC236}">
                <a16:creationId xmlns:a16="http://schemas.microsoft.com/office/drawing/2014/main" id="{05F0EDAF-0F1A-4F8E-989E-C2FF68918D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12389A-ECD3-4204-9A96-F98B4E330482}"/>
              </a:ext>
            </a:extLst>
          </p:cNvPr>
          <p:cNvSpPr>
            <a:spLocks noGrp="1"/>
          </p:cNvSpPr>
          <p:nvPr>
            <p:ph type="sldNum" sz="quarter" idx="12"/>
          </p:nvPr>
        </p:nvSpPr>
        <p:spPr/>
        <p:txBody>
          <a:bodyPr/>
          <a:lstStyle/>
          <a:p>
            <a:fld id="{60A1212D-38B2-4DEE-B25F-5C96C2761F56}" type="slidenum">
              <a:rPr lang="en-US" smtClean="0"/>
              <a:t>‹#›</a:t>
            </a:fld>
            <a:endParaRPr lang="en-US" dirty="0"/>
          </a:p>
        </p:txBody>
      </p:sp>
    </p:spTree>
    <p:extLst>
      <p:ext uri="{BB962C8B-B14F-4D97-AF65-F5344CB8AC3E}">
        <p14:creationId xmlns:p14="http://schemas.microsoft.com/office/powerpoint/2010/main" val="103863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BBA1-F74F-4608-952F-CD4E805710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B98E42-7412-4380-A1E4-A971AF84F21B}"/>
              </a:ext>
            </a:extLst>
          </p:cNvPr>
          <p:cNvSpPr>
            <a:spLocks noGrp="1"/>
          </p:cNvSpPr>
          <p:nvPr>
            <p:ph type="dt" sz="half" idx="10"/>
          </p:nvPr>
        </p:nvSpPr>
        <p:spPr/>
        <p:txBody>
          <a:bodyPr/>
          <a:lstStyle/>
          <a:p>
            <a:fld id="{D406BC81-6EF1-4A44-9F4F-445DEC08A6A5}" type="datetime1">
              <a:rPr lang="en-US" smtClean="0"/>
              <a:t>7/9/21</a:t>
            </a:fld>
            <a:endParaRPr lang="en-US"/>
          </a:p>
        </p:txBody>
      </p:sp>
      <p:sp>
        <p:nvSpPr>
          <p:cNvPr id="4" name="Footer Placeholder 3">
            <a:extLst>
              <a:ext uri="{FF2B5EF4-FFF2-40B4-BE49-F238E27FC236}">
                <a16:creationId xmlns:a16="http://schemas.microsoft.com/office/drawing/2014/main" id="{61FF28FC-BF1D-487A-8244-67FF3FE701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60DAE3-8C09-47A1-9B7F-7669CF0F989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415301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56ACAA-DC8F-46F9-AB22-B89F6840CBE2}"/>
              </a:ext>
            </a:extLst>
          </p:cNvPr>
          <p:cNvSpPr>
            <a:spLocks noGrp="1"/>
          </p:cNvSpPr>
          <p:nvPr>
            <p:ph type="dt" sz="half" idx="10"/>
          </p:nvPr>
        </p:nvSpPr>
        <p:spPr/>
        <p:txBody>
          <a:bodyPr/>
          <a:lstStyle/>
          <a:p>
            <a:fld id="{96A86100-4F31-7347-8D34-870C85B1DE61}" type="datetime1">
              <a:rPr lang="en-US" smtClean="0"/>
              <a:t>7/9/21</a:t>
            </a:fld>
            <a:endParaRPr lang="en-US"/>
          </a:p>
        </p:txBody>
      </p:sp>
      <p:sp>
        <p:nvSpPr>
          <p:cNvPr id="3" name="Footer Placeholder 2">
            <a:extLst>
              <a:ext uri="{FF2B5EF4-FFF2-40B4-BE49-F238E27FC236}">
                <a16:creationId xmlns:a16="http://schemas.microsoft.com/office/drawing/2014/main" id="{E60AB0D9-AE6C-4523-AB7B-AE84639C2A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1DC9C9-55DA-4AD8-B70E-0E3A98011F89}"/>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514440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81E5E-98E3-4DE3-9604-DD442DF63B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80224D-9CC3-46A6-A05B-DF33598D05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4F9B30-568C-45D8-9F28-1FE65F92D0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90D6C4-4C51-4D40-9226-8974EFDEC17F}"/>
              </a:ext>
            </a:extLst>
          </p:cNvPr>
          <p:cNvSpPr>
            <a:spLocks noGrp="1"/>
          </p:cNvSpPr>
          <p:nvPr>
            <p:ph type="dt" sz="half" idx="10"/>
          </p:nvPr>
        </p:nvSpPr>
        <p:spPr/>
        <p:txBody>
          <a:bodyPr/>
          <a:lstStyle/>
          <a:p>
            <a:fld id="{4155E5B0-5BFA-4F4B-B51F-85F45FFA437F}" type="datetime1">
              <a:rPr lang="en-US" smtClean="0"/>
              <a:t>7/9/21</a:t>
            </a:fld>
            <a:endParaRPr lang="en-US"/>
          </a:p>
        </p:txBody>
      </p:sp>
      <p:sp>
        <p:nvSpPr>
          <p:cNvPr id="6" name="Footer Placeholder 5">
            <a:extLst>
              <a:ext uri="{FF2B5EF4-FFF2-40B4-BE49-F238E27FC236}">
                <a16:creationId xmlns:a16="http://schemas.microsoft.com/office/drawing/2014/main" id="{DBF137B0-99C5-4906-993F-BA9087695A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49A788-2213-4170-B8DC-1A7D6055A54C}"/>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80609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094D5-69B4-4055-ABBD-3836DC0F3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091B0C-149C-4A29-99C9-67F1C0DF9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C4DF8D7-4930-42F2-9ABF-5E6BC9086F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8BBEA-8EBC-44C9-A016-A662E1CCDECD}"/>
              </a:ext>
            </a:extLst>
          </p:cNvPr>
          <p:cNvSpPr>
            <a:spLocks noGrp="1"/>
          </p:cNvSpPr>
          <p:nvPr>
            <p:ph type="dt" sz="half" idx="10"/>
          </p:nvPr>
        </p:nvSpPr>
        <p:spPr/>
        <p:txBody>
          <a:bodyPr/>
          <a:lstStyle/>
          <a:p>
            <a:fld id="{11D051C3-A24B-EF4A-B9B7-C2BF34724FBB}" type="datetime1">
              <a:rPr lang="en-US" smtClean="0"/>
              <a:t>7/9/21</a:t>
            </a:fld>
            <a:endParaRPr lang="en-US"/>
          </a:p>
        </p:txBody>
      </p:sp>
      <p:sp>
        <p:nvSpPr>
          <p:cNvPr id="6" name="Footer Placeholder 5">
            <a:extLst>
              <a:ext uri="{FF2B5EF4-FFF2-40B4-BE49-F238E27FC236}">
                <a16:creationId xmlns:a16="http://schemas.microsoft.com/office/drawing/2014/main" id="{18B71032-29CA-415F-BF45-8BF18D4197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795705-83B3-4051-90E2-8DACAED34B1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2528668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1923A5-51A8-4DE5-8396-146BDFA96E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12EA93-A0E8-4931-B163-506EB68073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D30351-95B8-4867-BB8A-4F8F9E161F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0543C1-7428-404F-8363-029D0C5ECF8D}" type="datetime1">
              <a:rPr lang="en-US" smtClean="0"/>
              <a:t>7/9/21</a:t>
            </a:fld>
            <a:endParaRPr lang="en-US"/>
          </a:p>
        </p:txBody>
      </p:sp>
      <p:sp>
        <p:nvSpPr>
          <p:cNvPr id="5" name="Footer Placeholder 4">
            <a:extLst>
              <a:ext uri="{FF2B5EF4-FFF2-40B4-BE49-F238E27FC236}">
                <a16:creationId xmlns:a16="http://schemas.microsoft.com/office/drawing/2014/main" id="{A2B919AD-A1B6-4754-A503-26DC74DFDF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9D43DB-5E80-49B7-A6DA-228CDC072204}"/>
              </a:ext>
            </a:extLst>
          </p:cNvPr>
          <p:cNvSpPr>
            <a:spLocks noGrp="1"/>
          </p:cNvSpPr>
          <p:nvPr>
            <p:ph type="sldNum" sz="quarter" idx="4"/>
          </p:nvPr>
        </p:nvSpPr>
        <p:spPr>
          <a:xfrm>
            <a:off x="11606273" y="47625"/>
            <a:ext cx="473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
        <p:nvSpPr>
          <p:cNvPr id="7" name="TextBox 6">
            <a:extLst>
              <a:ext uri="{FF2B5EF4-FFF2-40B4-BE49-F238E27FC236}">
                <a16:creationId xmlns:a16="http://schemas.microsoft.com/office/drawing/2014/main" id="{824550AC-44EF-C445-B2BF-13419CD53B20}"/>
              </a:ext>
            </a:extLst>
          </p:cNvPr>
          <p:cNvSpPr txBox="1"/>
          <p:nvPr userDrawn="1"/>
        </p:nvSpPr>
        <p:spPr>
          <a:xfrm>
            <a:off x="11718388" y="84405"/>
            <a:ext cx="473612" cy="369332"/>
          </a:xfrm>
          <a:prstGeom prst="rect">
            <a:avLst/>
          </a:prstGeom>
          <a:noFill/>
        </p:spPr>
        <p:txBody>
          <a:bodyPr wrap="square" rtlCol="0">
            <a:spAutoFit/>
          </a:bodyPr>
          <a:lstStyle/>
          <a:p>
            <a:fld id="{1D550CB4-4F5D-C147-8DB1-686BBDC38555}" type="slidenum">
              <a:rPr lang="en-US" b="1" smtClean="0">
                <a:solidFill>
                  <a:schemeClr val="bg1"/>
                </a:solidFill>
                <a:latin typeface="Proxima Nova Lt" panose="02000506030000020004" pitchFamily="2" charset="77"/>
              </a:rPr>
              <a:t>‹#›</a:t>
            </a:fld>
            <a:endParaRPr lang="en-US" b="1" dirty="0">
              <a:solidFill>
                <a:schemeClr val="bg1"/>
              </a:solidFill>
              <a:latin typeface="Proxima Nova Lt" panose="02000506030000020004" pitchFamily="2" charset="77"/>
            </a:endParaRPr>
          </a:p>
        </p:txBody>
      </p:sp>
    </p:spTree>
    <p:extLst>
      <p:ext uri="{BB962C8B-B14F-4D97-AF65-F5344CB8AC3E}">
        <p14:creationId xmlns:p14="http://schemas.microsoft.com/office/powerpoint/2010/main" val="3687103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53A857-30E2-F241-9568-F9FA4F59A5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CA9625-E09B-7149-A122-69D0929028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3966D5-46D0-DF43-81D0-19D664959C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4EDA4-5FBB-4647-B762-284C2A89AD7D}" type="datetime1">
              <a:rPr lang="en-US" smtClean="0"/>
              <a:t>7/9/21</a:t>
            </a:fld>
            <a:endParaRPr lang="en-US"/>
          </a:p>
        </p:txBody>
      </p:sp>
      <p:sp>
        <p:nvSpPr>
          <p:cNvPr id="5" name="Footer Placeholder 4">
            <a:extLst>
              <a:ext uri="{FF2B5EF4-FFF2-40B4-BE49-F238E27FC236}">
                <a16:creationId xmlns:a16="http://schemas.microsoft.com/office/drawing/2014/main" id="{92A92548-FF11-824E-B93B-0A006E95BD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1E4F86-E449-C747-A0CA-C94394D863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FBACC8-05A8-284E-8C0F-BED1A3B3DB4F}" type="slidenum">
              <a:rPr lang="en-US" smtClean="0"/>
              <a:t>‹#›</a:t>
            </a:fld>
            <a:endParaRPr lang="en-US"/>
          </a:p>
        </p:txBody>
      </p:sp>
    </p:spTree>
    <p:extLst>
      <p:ext uri="{BB962C8B-B14F-4D97-AF65-F5344CB8AC3E}">
        <p14:creationId xmlns:p14="http://schemas.microsoft.com/office/powerpoint/2010/main" val="2901495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14.svg"/><Relationship Id="rId11" Type="http://schemas.openxmlformats.org/officeDocument/2006/relationships/image" Target="../media/image2.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hyperlink" Target="https://manual.eg.poly.edu/index.php/Absence_and_Lateness_Policies" TargetMode="Externa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5.sv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26.pn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image" Target="../media/image2.png"/><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image" Target="../media/image39.svg"/></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1.jp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2013439" y="1409013"/>
            <a:ext cx="8121580" cy="2387600"/>
          </a:xfrm>
        </p:spPr>
        <p:txBody>
          <a:bodyPr>
            <a:normAutofit/>
          </a:bodyPr>
          <a:lstStyle/>
          <a:p>
            <a:r>
              <a:rPr lang="en-US" sz="5400" dirty="0">
                <a:latin typeface="Gotham Medium" pitchFamily="50" charset="0"/>
              </a:rPr>
              <a:t>RECITATION 1</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1502229" y="4183746"/>
            <a:ext cx="9144000" cy="473561"/>
          </a:xfrm>
        </p:spPr>
        <p:txBody>
          <a:bodyPr/>
          <a:lstStyle/>
          <a:p>
            <a:r>
              <a:rPr lang="en-US" dirty="0">
                <a:latin typeface="Proxima Nova Rg" panose="02000506030000020004" pitchFamily="2" charset="0"/>
              </a:rPr>
              <a:t>EG1003</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518083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4" name="Title 1">
            <a:extLst>
              <a:ext uri="{FF2B5EF4-FFF2-40B4-BE49-F238E27FC236}">
                <a16:creationId xmlns:a16="http://schemas.microsoft.com/office/drawing/2014/main" id="{8D01EA89-A5D1-48B7-8CB0-1B370CCC07C9}"/>
              </a:ext>
            </a:extLst>
          </p:cNvPr>
          <p:cNvSpPr txBox="1">
            <a:spLocks/>
          </p:cNvSpPr>
          <p:nvPr/>
        </p:nvSpPr>
        <p:spPr>
          <a:xfrm>
            <a:off x="768738" y="483750"/>
            <a:ext cx="10949650"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latin typeface="Gotham Medium" panose="02000603030000020004" pitchFamily="2" charset="0"/>
              </a:rPr>
              <a:t>ENGINEERING CURRICULUM</a:t>
            </a:r>
          </a:p>
        </p:txBody>
      </p:sp>
      <p:sp>
        <p:nvSpPr>
          <p:cNvPr id="4" name="Subtitle 3">
            <a:extLst>
              <a:ext uri="{FF2B5EF4-FFF2-40B4-BE49-F238E27FC236}">
                <a16:creationId xmlns:a16="http://schemas.microsoft.com/office/drawing/2014/main" id="{FE97921D-72DA-124D-B91F-D70013372B32}"/>
              </a:ext>
            </a:extLst>
          </p:cNvPr>
          <p:cNvSpPr>
            <a:spLocks noGrp="1"/>
          </p:cNvSpPr>
          <p:nvPr>
            <p:ph type="subTitle" idx="1"/>
          </p:nvPr>
        </p:nvSpPr>
        <p:spPr>
          <a:xfrm>
            <a:off x="491908" y="1998628"/>
            <a:ext cx="10949650" cy="3943150"/>
          </a:xfrm>
        </p:spPr>
        <p:txBody>
          <a:bodyPr>
            <a:noAutofit/>
          </a:bodyPr>
          <a:lstStyle/>
          <a:p>
            <a:pPr marL="457200" indent="-457200" algn="l">
              <a:buFont typeface="+mj-lt"/>
              <a:buAutoNum type="arabicPeriod"/>
            </a:pPr>
            <a:r>
              <a:rPr lang="en-US" sz="2000" dirty="0">
                <a:latin typeface="Proxima Nova Rg" panose="02000506030000020004" pitchFamily="2" charset="77"/>
              </a:rPr>
              <a:t>Identify, formulate, and </a:t>
            </a:r>
            <a:r>
              <a:rPr lang="en-US" sz="2000" b="1" dirty="0">
                <a:solidFill>
                  <a:srgbClr val="57068C"/>
                </a:solidFill>
                <a:latin typeface="Proxima Nova Lt" panose="02000506030000020004" charset="0"/>
              </a:rPr>
              <a:t>solve engineering problems</a:t>
            </a:r>
            <a:r>
              <a:rPr lang="en-US" sz="2000" b="1" dirty="0">
                <a:solidFill>
                  <a:srgbClr val="57068C"/>
                </a:solidFill>
                <a:latin typeface="Proxima Nova Rg" panose="02000506030000020004" pitchFamily="2" charset="77"/>
              </a:rPr>
              <a:t> </a:t>
            </a:r>
            <a:r>
              <a:rPr lang="en-US" sz="2000" dirty="0">
                <a:latin typeface="Proxima Nova Rg" panose="02000506030000020004" pitchFamily="2" charset="77"/>
              </a:rPr>
              <a:t>by applying principles of engineering, science, and mathematics.</a:t>
            </a:r>
          </a:p>
          <a:p>
            <a:pPr marL="457200" indent="-457200" algn="l">
              <a:buFont typeface="+mj-lt"/>
              <a:buAutoNum type="arabicPeriod"/>
            </a:pPr>
            <a:r>
              <a:rPr lang="en-US" sz="2000" dirty="0">
                <a:latin typeface="Proxima Nova Rg" panose="02000506030000020004" pitchFamily="2" charset="77"/>
              </a:rPr>
              <a:t>Apply analysis and synthesis in the </a:t>
            </a:r>
            <a:r>
              <a:rPr lang="en-US" sz="2000" b="1" dirty="0">
                <a:solidFill>
                  <a:srgbClr val="57068C"/>
                </a:solidFill>
                <a:latin typeface="Proxima Nova Lt" panose="02000506030000020004" charset="0"/>
              </a:rPr>
              <a:t>engineering design process</a:t>
            </a:r>
            <a:r>
              <a:rPr lang="en-US" sz="2000" dirty="0">
                <a:latin typeface="Proxima Nova Rg" panose="02000506030000020004" pitchFamily="2" charset="77"/>
              </a:rPr>
              <a:t>, resulting in designs that meet desired needs.</a:t>
            </a:r>
          </a:p>
          <a:p>
            <a:pPr marL="457200" indent="-457200" algn="l">
              <a:buFont typeface="+mj-lt"/>
              <a:buAutoNum type="arabicPeriod"/>
            </a:pPr>
            <a:r>
              <a:rPr lang="en-US" sz="2000" dirty="0">
                <a:latin typeface="Proxima Nova Rg" panose="02000506030000020004" pitchFamily="2" charset="77"/>
              </a:rPr>
              <a:t>Develop and </a:t>
            </a:r>
            <a:r>
              <a:rPr lang="en-US" sz="2000" b="1" dirty="0">
                <a:solidFill>
                  <a:srgbClr val="57068C"/>
                </a:solidFill>
                <a:latin typeface="Proxima Nova Lt" panose="02000506030000020004" charset="0"/>
              </a:rPr>
              <a:t>conduct appropriate experimentation</a:t>
            </a:r>
            <a:r>
              <a:rPr lang="en-US" sz="2000" dirty="0">
                <a:latin typeface="Proxima Nova Rg" panose="02000506030000020004" pitchFamily="2" charset="77"/>
              </a:rPr>
              <a:t>, analyze and interpret data, and use engineering judgment to draw conclusions.</a:t>
            </a:r>
          </a:p>
          <a:p>
            <a:pPr marL="457200" indent="-457200" algn="l">
              <a:buClr>
                <a:schemeClr val="tx1"/>
              </a:buClr>
              <a:buFont typeface="+mj-lt"/>
              <a:buAutoNum type="arabicPeriod"/>
            </a:pPr>
            <a:r>
              <a:rPr lang="en-US" sz="2000" b="1" dirty="0">
                <a:solidFill>
                  <a:srgbClr val="57068C"/>
                </a:solidFill>
                <a:latin typeface="Proxima Nova Lt" panose="02000506030000020004" charset="0"/>
              </a:rPr>
              <a:t>Communicate effectively</a:t>
            </a:r>
            <a:r>
              <a:rPr lang="en-US" sz="2000" b="1" dirty="0">
                <a:solidFill>
                  <a:srgbClr val="57068C"/>
                </a:solidFill>
                <a:latin typeface="Proxima Nova Lt" panose="02000506030000020004" pitchFamily="2" charset="77"/>
              </a:rPr>
              <a:t> </a:t>
            </a:r>
            <a:r>
              <a:rPr lang="en-US" sz="2000" dirty="0">
                <a:latin typeface="Proxima Nova Rg" panose="02000506030000020004" pitchFamily="2" charset="77"/>
              </a:rPr>
              <a:t>with a range of audiences.</a:t>
            </a:r>
          </a:p>
          <a:p>
            <a:pPr marL="457200" indent="-457200" algn="l">
              <a:buClr>
                <a:schemeClr val="tx1"/>
              </a:buClr>
              <a:buFont typeface="+mj-lt"/>
              <a:buAutoNum type="arabicPeriod"/>
            </a:pPr>
            <a:r>
              <a:rPr lang="en-US" sz="2000" b="1" dirty="0">
                <a:solidFill>
                  <a:srgbClr val="57068C"/>
                </a:solidFill>
                <a:latin typeface="Proxima Nova Lt" panose="02000506030000020004" pitchFamily="2" charset="77"/>
              </a:rPr>
              <a:t>Recognize ethical and professional responsibilities</a:t>
            </a:r>
            <a:r>
              <a:rPr lang="en-US" sz="2000" dirty="0">
                <a:latin typeface="Proxima Nova Rg" panose="02000506030000020004" pitchFamily="2" charset="77"/>
              </a:rPr>
              <a:t> in engineering situations </a:t>
            </a:r>
          </a:p>
          <a:p>
            <a:pPr marL="457200" indent="-457200" algn="l">
              <a:buFont typeface="+mj-lt"/>
              <a:buAutoNum type="arabicPeriod"/>
            </a:pPr>
            <a:r>
              <a:rPr lang="en-US" sz="2000" dirty="0">
                <a:latin typeface="Proxima Nova Rg" panose="02000506030000020004" pitchFamily="2" charset="77"/>
              </a:rPr>
              <a:t>Recognize the </a:t>
            </a:r>
            <a:r>
              <a:rPr lang="en-US" sz="2000" b="1" dirty="0">
                <a:solidFill>
                  <a:srgbClr val="57068C"/>
                </a:solidFill>
                <a:latin typeface="Proxima Nova Lt" panose="02000506030000020004" charset="0"/>
              </a:rPr>
              <a:t>ongoing need for additional knowledge</a:t>
            </a:r>
            <a:r>
              <a:rPr lang="en-US" sz="2000" dirty="0">
                <a:latin typeface="Proxima Nova Lt" panose="02000506030000020004" charset="0"/>
              </a:rPr>
              <a:t> </a:t>
            </a:r>
            <a:r>
              <a:rPr lang="en-US" sz="2000" dirty="0">
                <a:latin typeface="Proxima Nova Rg" panose="02000506030000020004" pitchFamily="2" charset="77"/>
              </a:rPr>
              <a:t>and locate, evaluate, integrate, and apply this knowledge appropriately.</a:t>
            </a:r>
          </a:p>
          <a:p>
            <a:pPr marL="457200" indent="-457200" algn="l">
              <a:buFont typeface="+mj-lt"/>
              <a:buAutoNum type="arabicPeriod"/>
            </a:pPr>
            <a:r>
              <a:rPr lang="en-US" sz="2000" dirty="0">
                <a:latin typeface="Proxima Nova Rg" panose="02000506030000020004" pitchFamily="2" charset="77"/>
              </a:rPr>
              <a:t>An ability to </a:t>
            </a:r>
            <a:r>
              <a:rPr lang="en-US" sz="2000" b="1" dirty="0">
                <a:solidFill>
                  <a:srgbClr val="57068C"/>
                </a:solidFill>
                <a:latin typeface="Proxima Nova Lt" panose="02000506030000020004" charset="0"/>
              </a:rPr>
              <a:t>function effectively on teams</a:t>
            </a:r>
            <a:r>
              <a:rPr lang="en-US" sz="2000" b="1" dirty="0">
                <a:solidFill>
                  <a:srgbClr val="57068C"/>
                </a:solidFill>
                <a:latin typeface="Proxima Nova Lt" panose="02000506030000020004" pitchFamily="2" charset="77"/>
              </a:rPr>
              <a:t> </a:t>
            </a:r>
            <a:r>
              <a:rPr lang="en-US" sz="2000" dirty="0">
                <a:latin typeface="Proxima Nova Rg" panose="02000506030000020004" pitchFamily="2" charset="77"/>
              </a:rPr>
              <a:t>that establish goals, plan tasks, meet deadlines, and analyze risk and uncertainty</a:t>
            </a:r>
          </a:p>
          <a:p>
            <a:endParaRPr lang="en-US" dirty="0"/>
          </a:p>
        </p:txBody>
      </p:sp>
      <p:sp>
        <p:nvSpPr>
          <p:cNvPr id="2" name="Rectangle 1">
            <a:extLst>
              <a:ext uri="{FF2B5EF4-FFF2-40B4-BE49-F238E27FC236}">
                <a16:creationId xmlns:a16="http://schemas.microsoft.com/office/drawing/2014/main" id="{D2B770A0-06AF-7D4D-85AF-540626DECCB6}"/>
              </a:ext>
            </a:extLst>
          </p:cNvPr>
          <p:cNvSpPr/>
          <p:nvPr/>
        </p:nvSpPr>
        <p:spPr>
          <a:xfrm>
            <a:off x="491908" y="1478741"/>
            <a:ext cx="2593980" cy="461665"/>
          </a:xfrm>
          <a:prstGeom prst="rect">
            <a:avLst/>
          </a:prstGeom>
        </p:spPr>
        <p:txBody>
          <a:bodyPr wrap="none">
            <a:spAutoFit/>
          </a:bodyPr>
          <a:lstStyle/>
          <a:p>
            <a:r>
              <a:rPr lang="en-US" sz="2400" dirty="0">
                <a:solidFill>
                  <a:schemeClr val="accent6"/>
                </a:solidFill>
                <a:latin typeface="Proxima Nova Lt" panose="02000506030000020004" pitchFamily="50" charset="0"/>
              </a:rPr>
              <a:t>ABET Outcomes: </a:t>
            </a:r>
          </a:p>
        </p:txBody>
      </p:sp>
      <p:pic>
        <p:nvPicPr>
          <p:cNvPr id="10" name="Picture 9"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6</a:t>
            </a:r>
          </a:p>
        </p:txBody>
      </p:sp>
    </p:spTree>
    <p:extLst>
      <p:ext uri="{BB962C8B-B14F-4D97-AF65-F5344CB8AC3E}">
        <p14:creationId xmlns:p14="http://schemas.microsoft.com/office/powerpoint/2010/main" val="3050916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747102" y="1369854"/>
            <a:ext cx="10697795" cy="2387600"/>
          </a:xfrm>
        </p:spPr>
        <p:txBody>
          <a:bodyPr>
            <a:normAutofit/>
          </a:bodyPr>
          <a:lstStyle/>
          <a:p>
            <a:r>
              <a:rPr lang="en-US" sz="5400" dirty="0">
                <a:latin typeface="Gotham Medium" pitchFamily="50" charset="0"/>
              </a:rPr>
              <a:t>COURSE OVERVIEW</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676129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432059" y="1884633"/>
            <a:ext cx="6609783" cy="4051000"/>
          </a:xfrm>
        </p:spPr>
        <p:txBody>
          <a:bodyPr anchor="ctr">
            <a:no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Explore concentrations of engineering</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Develop professional skills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Teamwork</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Oral communication</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Written communication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Develop technical skills</a:t>
            </a:r>
            <a:r>
              <a:rPr lang="en-US" sz="2800" b="1" dirty="0">
                <a:latin typeface="Proxima Nova Rg" panose="02000506030000020004" pitchFamily="2" charset="0"/>
              </a:rPr>
              <a:t>	</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Utilize the engineering design process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6" name="Picture 5">
            <a:extLst>
              <a:ext uri="{FF2B5EF4-FFF2-40B4-BE49-F238E27FC236}">
                <a16:creationId xmlns:a16="http://schemas.microsoft.com/office/drawing/2014/main" id="{1F824BC3-00EE-4F40-8632-C5884C09B1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9683" y="3615591"/>
            <a:ext cx="1788210" cy="1788210"/>
          </a:xfrm>
          <a:prstGeom prst="rect">
            <a:avLst/>
          </a:prstGeom>
        </p:spPr>
      </p:pic>
      <p:pic>
        <p:nvPicPr>
          <p:cNvPr id="18" name="Picture 17">
            <a:extLst>
              <a:ext uri="{FF2B5EF4-FFF2-40B4-BE49-F238E27FC236}">
                <a16:creationId xmlns:a16="http://schemas.microsoft.com/office/drawing/2014/main" id="{FC81118E-B61C-4E41-A572-C05BF23FEC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8531" y="3895049"/>
            <a:ext cx="2045608" cy="1518296"/>
          </a:xfrm>
          <a:prstGeom prst="rect">
            <a:avLst/>
          </a:prstGeom>
        </p:spPr>
      </p:pic>
      <p:pic>
        <p:nvPicPr>
          <p:cNvPr id="20" name="Picture 19">
            <a:extLst>
              <a:ext uri="{FF2B5EF4-FFF2-40B4-BE49-F238E27FC236}">
                <a16:creationId xmlns:a16="http://schemas.microsoft.com/office/drawing/2014/main" id="{F9BBB31A-5852-F648-853A-CEE2C3604B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3886" y="2314364"/>
            <a:ext cx="2961820" cy="1129091"/>
          </a:xfrm>
          <a:prstGeom prst="rect">
            <a:avLst/>
          </a:prstGeom>
        </p:spPr>
      </p:pic>
      <p:sp>
        <p:nvSpPr>
          <p:cNvPr id="14" name="Title 1">
            <a:extLst>
              <a:ext uri="{FF2B5EF4-FFF2-40B4-BE49-F238E27FC236}">
                <a16:creationId xmlns:a16="http://schemas.microsoft.com/office/drawing/2014/main" id="{8D01EA89-A5D1-48B7-8CB0-1B370CCC07C9}"/>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COURSE OBJECTIVES</a:t>
            </a:r>
          </a:p>
        </p:txBody>
      </p:sp>
      <p:pic>
        <p:nvPicPr>
          <p:cNvPr id="15" name="Picture 14"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8</a:t>
            </a:r>
          </a:p>
        </p:txBody>
      </p:sp>
    </p:spTree>
    <p:extLst>
      <p:ext uri="{BB962C8B-B14F-4D97-AF65-F5344CB8AC3E}">
        <p14:creationId xmlns:p14="http://schemas.microsoft.com/office/powerpoint/2010/main" val="252576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15555"/>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5" name="Graphic 4" descr="Lecturer">
            <a:extLst>
              <a:ext uri="{FF2B5EF4-FFF2-40B4-BE49-F238E27FC236}">
                <a16:creationId xmlns:a16="http://schemas.microsoft.com/office/drawing/2014/main" id="{331280FE-FE07-8241-A124-30A17CA44A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4577" y="2381143"/>
            <a:ext cx="1987626" cy="1987626"/>
          </a:xfrm>
          <a:prstGeom prst="rect">
            <a:avLst/>
          </a:prstGeom>
        </p:spPr>
      </p:pic>
      <p:pic>
        <p:nvPicPr>
          <p:cNvPr id="15" name="Graphic 14" descr="Test tubes">
            <a:extLst>
              <a:ext uri="{FF2B5EF4-FFF2-40B4-BE49-F238E27FC236}">
                <a16:creationId xmlns:a16="http://schemas.microsoft.com/office/drawing/2014/main" id="{611AAA93-B052-114C-B336-607D1C6DBD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15969" y="2502279"/>
            <a:ext cx="1987626" cy="1987626"/>
          </a:xfrm>
          <a:prstGeom prst="rect">
            <a:avLst/>
          </a:prstGeom>
        </p:spPr>
      </p:pic>
      <p:pic>
        <p:nvPicPr>
          <p:cNvPr id="17" name="Graphic 16" descr="Teacher">
            <a:extLst>
              <a:ext uri="{FF2B5EF4-FFF2-40B4-BE49-F238E27FC236}">
                <a16:creationId xmlns:a16="http://schemas.microsoft.com/office/drawing/2014/main" id="{D531CAB7-AC9A-E042-A044-715160132CA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96000" y="2368530"/>
            <a:ext cx="2255125" cy="2255125"/>
          </a:xfrm>
          <a:prstGeom prst="rect">
            <a:avLst/>
          </a:prstGeom>
        </p:spPr>
      </p:pic>
      <p:pic>
        <p:nvPicPr>
          <p:cNvPr id="19" name="Graphic 18" descr="Robot">
            <a:extLst>
              <a:ext uri="{FF2B5EF4-FFF2-40B4-BE49-F238E27FC236}">
                <a16:creationId xmlns:a16="http://schemas.microsoft.com/office/drawing/2014/main" id="{70448AD9-B5C1-9344-BEBC-165A67540A6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208946" y="2368530"/>
            <a:ext cx="2024715" cy="2024715"/>
          </a:xfrm>
          <a:prstGeom prst="rect">
            <a:avLst/>
          </a:prstGeom>
        </p:spPr>
      </p:pic>
      <p:sp>
        <p:nvSpPr>
          <p:cNvPr id="22" name="TextBox 21">
            <a:extLst>
              <a:ext uri="{FF2B5EF4-FFF2-40B4-BE49-F238E27FC236}">
                <a16:creationId xmlns:a16="http://schemas.microsoft.com/office/drawing/2014/main" id="{0AFC3F76-900B-274D-B5E4-BBF7FCB2C6FB}"/>
              </a:ext>
            </a:extLst>
          </p:cNvPr>
          <p:cNvSpPr txBox="1"/>
          <p:nvPr/>
        </p:nvSpPr>
        <p:spPr>
          <a:xfrm>
            <a:off x="0" y="4485754"/>
            <a:ext cx="3176780" cy="830997"/>
          </a:xfrm>
          <a:prstGeom prst="rect">
            <a:avLst/>
          </a:prstGeom>
          <a:noFill/>
        </p:spPr>
        <p:txBody>
          <a:bodyPr wrap="square" rtlCol="0">
            <a:spAutoFit/>
          </a:bodyPr>
          <a:lstStyle/>
          <a:p>
            <a:pPr algn="ctr"/>
            <a:r>
              <a:rPr lang="en-US" sz="2400" dirty="0">
                <a:latin typeface="Proxima Nova Lt" panose="02000506030000020004" pitchFamily="50" charset="0"/>
              </a:rPr>
              <a:t>Lecture</a:t>
            </a:r>
          </a:p>
          <a:p>
            <a:pPr algn="ctr"/>
            <a:r>
              <a:rPr lang="en-US" sz="2400" dirty="0">
                <a:latin typeface="Proxima Nova Rg" panose="02000506030000020004" pitchFamily="2" charset="0"/>
              </a:rPr>
              <a:t>1 </a:t>
            </a:r>
            <a:r>
              <a:rPr lang="en-US" sz="2400" dirty="0" err="1">
                <a:latin typeface="Proxima Nova Rg" panose="02000506030000020004" pitchFamily="2" charset="0"/>
              </a:rPr>
              <a:t>hr</a:t>
            </a:r>
            <a:r>
              <a:rPr lang="en-US" sz="2400" dirty="0">
                <a:latin typeface="Proxima Nova Rg" panose="02000506030000020004" pitchFamily="2" charset="0"/>
              </a:rPr>
              <a:t> / week</a:t>
            </a:r>
          </a:p>
        </p:txBody>
      </p:sp>
      <p:sp>
        <p:nvSpPr>
          <p:cNvPr id="23" name="TextBox 22">
            <a:extLst>
              <a:ext uri="{FF2B5EF4-FFF2-40B4-BE49-F238E27FC236}">
                <a16:creationId xmlns:a16="http://schemas.microsoft.com/office/drawing/2014/main" id="{5EFEE726-6E7A-4349-B023-2CBD64C86377}"/>
              </a:ext>
            </a:extLst>
          </p:cNvPr>
          <p:cNvSpPr txBox="1"/>
          <p:nvPr/>
        </p:nvSpPr>
        <p:spPr>
          <a:xfrm>
            <a:off x="2621392" y="4485754"/>
            <a:ext cx="3176780" cy="830997"/>
          </a:xfrm>
          <a:prstGeom prst="rect">
            <a:avLst/>
          </a:prstGeom>
          <a:noFill/>
        </p:spPr>
        <p:txBody>
          <a:bodyPr wrap="square" rtlCol="0">
            <a:spAutoFit/>
          </a:bodyPr>
          <a:lstStyle/>
          <a:p>
            <a:pPr algn="ctr"/>
            <a:r>
              <a:rPr lang="en-US" sz="2400" dirty="0">
                <a:latin typeface="Proxima Nova Lt" panose="02000506030000020004" pitchFamily="50" charset="0"/>
              </a:rPr>
              <a:t>Lab</a:t>
            </a:r>
          </a:p>
          <a:p>
            <a:pPr algn="ctr"/>
            <a:r>
              <a:rPr lang="en-US" sz="2400" dirty="0">
                <a:latin typeface="Proxima Nova Rg" panose="02000506030000020004" pitchFamily="2" charset="0"/>
              </a:rPr>
              <a:t>3 </a:t>
            </a:r>
            <a:r>
              <a:rPr lang="en-US" sz="2400" dirty="0" err="1">
                <a:latin typeface="Proxima Nova Rg" panose="02000506030000020004" pitchFamily="2" charset="0"/>
              </a:rPr>
              <a:t>hr</a:t>
            </a:r>
            <a:r>
              <a:rPr lang="en-US" sz="2400" dirty="0">
                <a:latin typeface="Proxima Nova Rg" panose="02000506030000020004" pitchFamily="2" charset="0"/>
              </a:rPr>
              <a:t> / week</a:t>
            </a:r>
          </a:p>
        </p:txBody>
      </p:sp>
      <p:sp>
        <p:nvSpPr>
          <p:cNvPr id="24" name="TextBox 23">
            <a:extLst>
              <a:ext uri="{FF2B5EF4-FFF2-40B4-BE49-F238E27FC236}">
                <a16:creationId xmlns:a16="http://schemas.microsoft.com/office/drawing/2014/main" id="{67A7F9A1-08AF-0A43-AE51-A831D1E1E81B}"/>
              </a:ext>
            </a:extLst>
          </p:cNvPr>
          <p:cNvSpPr txBox="1"/>
          <p:nvPr/>
        </p:nvSpPr>
        <p:spPr>
          <a:xfrm>
            <a:off x="5853191" y="4485753"/>
            <a:ext cx="2740742" cy="830997"/>
          </a:xfrm>
          <a:prstGeom prst="rect">
            <a:avLst/>
          </a:prstGeom>
          <a:noFill/>
        </p:spPr>
        <p:txBody>
          <a:bodyPr wrap="square" rtlCol="0">
            <a:spAutoFit/>
          </a:bodyPr>
          <a:lstStyle/>
          <a:p>
            <a:pPr algn="ctr"/>
            <a:r>
              <a:rPr lang="en-US" sz="2400" dirty="0">
                <a:latin typeface="Proxima Nova Lt" panose="02000506030000020004" pitchFamily="50" charset="0"/>
              </a:rPr>
              <a:t>Recitation</a:t>
            </a:r>
          </a:p>
          <a:p>
            <a:pPr algn="ctr"/>
            <a:r>
              <a:rPr lang="en-US" sz="2400" dirty="0">
                <a:latin typeface="Proxima Nova Rg" panose="02000506030000020004" pitchFamily="2" charset="0"/>
              </a:rPr>
              <a:t>1.5 </a:t>
            </a:r>
            <a:r>
              <a:rPr lang="en-US" sz="2400" dirty="0" err="1">
                <a:latin typeface="Proxima Nova Rg" panose="02000506030000020004" pitchFamily="2" charset="0"/>
              </a:rPr>
              <a:t>hr</a:t>
            </a:r>
            <a:r>
              <a:rPr lang="en-US" sz="2400" dirty="0">
                <a:latin typeface="Proxima Nova Rg" panose="02000506030000020004" pitchFamily="2" charset="0"/>
              </a:rPr>
              <a:t> / week</a:t>
            </a:r>
          </a:p>
        </p:txBody>
      </p:sp>
      <p:sp>
        <p:nvSpPr>
          <p:cNvPr id="25" name="TextBox 24">
            <a:extLst>
              <a:ext uri="{FF2B5EF4-FFF2-40B4-BE49-F238E27FC236}">
                <a16:creationId xmlns:a16="http://schemas.microsoft.com/office/drawing/2014/main" id="{B384EFC0-82CA-1344-8915-F92D58EFCB41}"/>
              </a:ext>
            </a:extLst>
          </p:cNvPr>
          <p:cNvSpPr txBox="1"/>
          <p:nvPr/>
        </p:nvSpPr>
        <p:spPr>
          <a:xfrm>
            <a:off x="8721476" y="4481449"/>
            <a:ext cx="2999654" cy="830997"/>
          </a:xfrm>
          <a:prstGeom prst="rect">
            <a:avLst/>
          </a:prstGeom>
          <a:noFill/>
        </p:spPr>
        <p:txBody>
          <a:bodyPr wrap="square" rtlCol="0">
            <a:spAutoFit/>
          </a:bodyPr>
          <a:lstStyle/>
          <a:p>
            <a:pPr algn="ctr"/>
            <a:r>
              <a:rPr lang="en-US" sz="2400" dirty="0">
                <a:latin typeface="Proxima Nova Lt" panose="02000506030000020004" pitchFamily="50" charset="0"/>
              </a:rPr>
              <a:t>Semester-Long Design Project</a:t>
            </a:r>
          </a:p>
        </p:txBody>
      </p:sp>
      <p:sp>
        <p:nvSpPr>
          <p:cNvPr id="18" name="Title 1">
            <a:extLst>
              <a:ext uri="{FF2B5EF4-FFF2-40B4-BE49-F238E27FC236}">
                <a16:creationId xmlns:a16="http://schemas.microsoft.com/office/drawing/2014/main" id="{8164FC0B-C2E8-448E-BDE3-B693AB0F67F6}"/>
              </a:ext>
            </a:extLst>
          </p:cNvPr>
          <p:cNvSpPr txBox="1">
            <a:spLocks/>
          </p:cNvSpPr>
          <p:nvPr/>
        </p:nvSpPr>
        <p:spPr>
          <a:xfrm>
            <a:off x="564107" y="636523"/>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COURSE FORMAT</a:t>
            </a:r>
          </a:p>
        </p:txBody>
      </p:sp>
      <p:pic>
        <p:nvPicPr>
          <p:cNvPr id="20" name="Picture 19"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21" name="TextBox 20">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9</a:t>
            </a:r>
          </a:p>
        </p:txBody>
      </p:sp>
    </p:spTree>
    <p:extLst>
      <p:ext uri="{BB962C8B-B14F-4D97-AF65-F5344CB8AC3E}">
        <p14:creationId xmlns:p14="http://schemas.microsoft.com/office/powerpoint/2010/main" val="2168745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4" name="Rectangle 13">
            <a:extLst>
              <a:ext uri="{FF2B5EF4-FFF2-40B4-BE49-F238E27FC236}">
                <a16:creationId xmlns:a16="http://schemas.microsoft.com/office/drawing/2014/main" id="{4665DA58-A826-B043-9CC3-7A4E61954D25}"/>
              </a:ext>
            </a:extLst>
          </p:cNvPr>
          <p:cNvSpPr/>
          <p:nvPr/>
        </p:nvSpPr>
        <p:spPr>
          <a:xfrm>
            <a:off x="5875723" y="2495327"/>
            <a:ext cx="5907134" cy="2677656"/>
          </a:xfrm>
          <a:prstGeom prst="rect">
            <a:avLst/>
          </a:prstGeom>
        </p:spPr>
        <p:txBody>
          <a:bodyPr wrap="square">
            <a:spAutoFit/>
          </a:bodyPr>
          <a:lstStyle/>
          <a:p>
            <a:pPr marL="342900" indent="-342900">
              <a:buFont typeface="Arial" panose="020B0604020202020204" pitchFamily="34" charset="0"/>
              <a:buChar char="•"/>
            </a:pPr>
            <a:r>
              <a:rPr lang="en-US" sz="2800" dirty="0">
                <a:latin typeface="Proxima Nova Rg" panose="02000506030000020004" pitchFamily="2" charset="0"/>
              </a:rPr>
              <a:t>Department and guest lecturers cover engineering aspects</a:t>
            </a:r>
          </a:p>
          <a:p>
            <a:endParaRPr lang="en-US" sz="2800" dirty="0">
              <a:latin typeface="Proxima Nova Rg" panose="02000506030000020004" pitchFamily="2" charset="0"/>
            </a:endParaRPr>
          </a:p>
          <a:p>
            <a:pPr marL="342900" indent="-342900">
              <a:buFont typeface="Arial" panose="020B0604020202020204" pitchFamily="34" charset="0"/>
              <a:buChar char="•"/>
            </a:pPr>
            <a:r>
              <a:rPr lang="en-US" sz="2800" dirty="0">
                <a:latin typeface="Proxima Nova Rg" panose="02000506030000020004" pitchFamily="2" charset="0"/>
              </a:rPr>
              <a:t>Mandatory attendance</a:t>
            </a:r>
          </a:p>
          <a:p>
            <a:pPr marL="800100" lvl="1" indent="-342900">
              <a:buFont typeface="Arial" panose="020B0604020202020204" pitchFamily="34" charset="0"/>
              <a:buChar char="•"/>
            </a:pPr>
            <a:r>
              <a:rPr lang="en-US" sz="2800" dirty="0">
                <a:latin typeface="Proxima Nova Rg" panose="02000506030000020004" pitchFamily="2" charset="0"/>
              </a:rPr>
              <a:t>Taken during first five minutes</a:t>
            </a:r>
          </a:p>
          <a:p>
            <a:pPr marL="800100" lvl="1" indent="-342900">
              <a:buFont typeface="Arial" panose="020B0604020202020204" pitchFamily="34" charset="0"/>
              <a:buChar char="•"/>
            </a:pPr>
            <a:r>
              <a:rPr lang="en-US" sz="2800" dirty="0">
                <a:latin typeface="Proxima Nova Rg" panose="02000506030000020004" pitchFamily="2" charset="0"/>
              </a:rPr>
              <a:t>Don’t be late!</a:t>
            </a:r>
          </a:p>
        </p:txBody>
      </p:sp>
      <p:graphicFrame>
        <p:nvGraphicFramePr>
          <p:cNvPr id="15" name="Diagram 14">
            <a:extLst>
              <a:ext uri="{FF2B5EF4-FFF2-40B4-BE49-F238E27FC236}">
                <a16:creationId xmlns:a16="http://schemas.microsoft.com/office/drawing/2014/main" id="{611B9FE5-3F6D-5A4A-807B-64F93D929B1B}"/>
              </a:ext>
            </a:extLst>
          </p:cNvPr>
          <p:cNvGraphicFramePr/>
          <p:nvPr>
            <p:extLst>
              <p:ext uri="{D42A27DB-BD31-4B8C-83A1-F6EECF244321}">
                <p14:modId xmlns:p14="http://schemas.microsoft.com/office/powerpoint/2010/main" val="1084575829"/>
              </p:ext>
            </p:extLst>
          </p:nvPr>
        </p:nvGraphicFramePr>
        <p:xfrm>
          <a:off x="-1113971" y="1613145"/>
          <a:ext cx="6692735" cy="4280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itle 1">
            <a:extLst>
              <a:ext uri="{FF2B5EF4-FFF2-40B4-BE49-F238E27FC236}">
                <a16:creationId xmlns:a16="http://schemas.microsoft.com/office/drawing/2014/main" id="{C6209FF8-7140-4474-A80C-9EA319E8E66E}"/>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LECTURE</a:t>
            </a:r>
          </a:p>
        </p:txBody>
      </p:sp>
      <p:pic>
        <p:nvPicPr>
          <p:cNvPr id="11" name="Picture 10"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10</a:t>
            </a:r>
          </a:p>
        </p:txBody>
      </p:sp>
    </p:spTree>
    <p:extLst>
      <p:ext uri="{BB962C8B-B14F-4D97-AF65-F5344CB8AC3E}">
        <p14:creationId xmlns:p14="http://schemas.microsoft.com/office/powerpoint/2010/main" val="191274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4" name="Rectangle 13">
            <a:extLst>
              <a:ext uri="{FF2B5EF4-FFF2-40B4-BE49-F238E27FC236}">
                <a16:creationId xmlns:a16="http://schemas.microsoft.com/office/drawing/2014/main" id="{4665DA58-A826-B043-9CC3-7A4E61954D25}"/>
              </a:ext>
            </a:extLst>
          </p:cNvPr>
          <p:cNvSpPr/>
          <p:nvPr/>
        </p:nvSpPr>
        <p:spPr>
          <a:xfrm>
            <a:off x="829266" y="2078575"/>
            <a:ext cx="10798627" cy="3447098"/>
          </a:xfrm>
          <a:prstGeom prst="rect">
            <a:avLst/>
          </a:prstGeom>
        </p:spPr>
        <p:txBody>
          <a:bodyPr wrap="square">
            <a:spAutoFit/>
          </a:bodyPr>
          <a:lstStyle/>
          <a:p>
            <a:pPr marL="342900" indent="-342900">
              <a:spcAft>
                <a:spcPts val="1200"/>
              </a:spcAft>
              <a:buFont typeface="Arial" panose="020B0604020202020204" pitchFamily="34" charset="0"/>
              <a:buChar char="•"/>
            </a:pPr>
            <a:r>
              <a:rPr lang="en-US" sz="2800" dirty="0">
                <a:latin typeface="Proxima Nova Rg" panose="02000506030000020004" pitchFamily="2" charset="0"/>
              </a:rPr>
              <a:t>Lab groups of 2-3 students </a:t>
            </a:r>
          </a:p>
          <a:p>
            <a:pPr marL="342900" indent="-342900">
              <a:spcAft>
                <a:spcPts val="1200"/>
              </a:spcAft>
              <a:buFont typeface="Arial" panose="020B0604020202020204" pitchFamily="34" charset="0"/>
              <a:buChar char="•"/>
            </a:pPr>
            <a:r>
              <a:rPr lang="en-US" sz="2800" dirty="0">
                <a:latin typeface="Proxima Nova Rg" panose="02000506030000020004" pitchFamily="2" charset="0"/>
              </a:rPr>
              <a:t>Weekly lab report due at </a:t>
            </a:r>
            <a:r>
              <a:rPr lang="en-US" sz="2800" dirty="0">
                <a:solidFill>
                  <a:schemeClr val="accent6"/>
                </a:solidFill>
                <a:latin typeface="Proxima Nova Lt" panose="02000506030000020004" pitchFamily="50" charset="0"/>
              </a:rPr>
              <a:t>11:59 pm </a:t>
            </a:r>
            <a:r>
              <a:rPr lang="en-US" sz="2800" dirty="0">
                <a:latin typeface="Proxima Nova Rg" panose="02000506030000020004" pitchFamily="2" charset="0"/>
              </a:rPr>
              <a:t>on night before the next lab</a:t>
            </a:r>
          </a:p>
          <a:p>
            <a:pPr marL="342900" indent="-342900">
              <a:spcAft>
                <a:spcPts val="1200"/>
              </a:spcAft>
              <a:buFont typeface="Arial" panose="020B0604020202020204" pitchFamily="34" charset="0"/>
              <a:buChar char="•"/>
            </a:pPr>
            <a:r>
              <a:rPr lang="en-US" sz="2800" dirty="0">
                <a:latin typeface="Proxima Nova Rg" panose="02000506030000020004" pitchFamily="2" charset="0"/>
              </a:rPr>
              <a:t>Weekly quiz </a:t>
            </a:r>
          </a:p>
          <a:p>
            <a:pPr marL="800100" lvl="1" indent="-342900">
              <a:spcAft>
                <a:spcPts val="1200"/>
              </a:spcAft>
              <a:buFont typeface="Arial" panose="020B0604020202020204" pitchFamily="34" charset="0"/>
              <a:buChar char="•"/>
            </a:pPr>
            <a:r>
              <a:rPr lang="en-US" sz="2800" dirty="0">
                <a:latin typeface="Proxima Nova Rg" panose="02000506030000020004" pitchFamily="2" charset="0"/>
              </a:rPr>
              <a:t>Lab material</a:t>
            </a:r>
          </a:p>
          <a:p>
            <a:pPr marL="800100" lvl="1" indent="-342900">
              <a:spcAft>
                <a:spcPts val="1200"/>
              </a:spcAft>
              <a:buFont typeface="Arial" panose="020B0604020202020204" pitchFamily="34" charset="0"/>
              <a:buChar char="•"/>
            </a:pPr>
            <a:r>
              <a:rPr lang="en-US" sz="2800" dirty="0">
                <a:latin typeface="Proxima Nova Rg" panose="02000506030000020004" pitchFamily="2" charset="0"/>
              </a:rPr>
              <a:t>Lecture material</a:t>
            </a:r>
          </a:p>
          <a:p>
            <a:pPr marL="342900" indent="-342900">
              <a:spcAft>
                <a:spcPts val="1200"/>
              </a:spcAft>
              <a:buFont typeface="Arial" panose="020B0604020202020204" pitchFamily="34" charset="0"/>
              <a:buChar char="•"/>
            </a:pPr>
            <a:r>
              <a:rPr lang="en-US" sz="2800" dirty="0">
                <a:latin typeface="Proxima Nova Rg" panose="02000506030000020004" pitchFamily="2" charset="0"/>
              </a:rPr>
              <a:t>Makeup labs requested on EG website</a:t>
            </a:r>
          </a:p>
        </p:txBody>
      </p:sp>
      <p:sp>
        <p:nvSpPr>
          <p:cNvPr id="11" name="Title 1">
            <a:extLst>
              <a:ext uri="{FF2B5EF4-FFF2-40B4-BE49-F238E27FC236}">
                <a16:creationId xmlns:a16="http://schemas.microsoft.com/office/drawing/2014/main" id="{173F05AF-7EA0-406C-81EE-580E57A81AEB}"/>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LABORATORY</a:t>
            </a:r>
          </a:p>
        </p:txBody>
      </p:sp>
      <p:pic>
        <p:nvPicPr>
          <p:cNvPr id="13" name="Picture 12"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11</a:t>
            </a:r>
          </a:p>
        </p:txBody>
      </p:sp>
    </p:spTree>
    <p:extLst>
      <p:ext uri="{BB962C8B-B14F-4D97-AF65-F5344CB8AC3E}">
        <p14:creationId xmlns:p14="http://schemas.microsoft.com/office/powerpoint/2010/main" val="1869101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pic>
        <p:nvPicPr>
          <p:cNvPr id="15" name="Picture 14">
            <a:extLst>
              <a:ext uri="{FF2B5EF4-FFF2-40B4-BE49-F238E27FC236}">
                <a16:creationId xmlns:a16="http://schemas.microsoft.com/office/drawing/2014/main" id="{CDE5C4BF-99C1-0240-B7D0-C1342C867B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7420" y="2392017"/>
            <a:ext cx="3048000" cy="3048000"/>
          </a:xfrm>
          <a:prstGeom prst="rect">
            <a:avLst/>
          </a:prstGeom>
        </p:spPr>
      </p:pic>
      <p:sp>
        <p:nvSpPr>
          <p:cNvPr id="16" name="Rectangle 15">
            <a:extLst>
              <a:ext uri="{FF2B5EF4-FFF2-40B4-BE49-F238E27FC236}">
                <a16:creationId xmlns:a16="http://schemas.microsoft.com/office/drawing/2014/main" id="{82548C32-7616-3A43-9F2A-2A2BE3FE1CA6}"/>
              </a:ext>
            </a:extLst>
          </p:cNvPr>
          <p:cNvSpPr/>
          <p:nvPr/>
        </p:nvSpPr>
        <p:spPr>
          <a:xfrm>
            <a:off x="564107" y="1930858"/>
            <a:ext cx="8719784" cy="3970318"/>
          </a:xfrm>
          <a:prstGeom prst="rect">
            <a:avLst/>
          </a:prstGeom>
        </p:spPr>
        <p:txBody>
          <a:bodyPr wrap="square">
            <a:spAutoFit/>
          </a:bodyPr>
          <a:lstStyle/>
          <a:p>
            <a:pPr marL="342900" indent="-342900">
              <a:buFont typeface="Arial" panose="020B0604020202020204" pitchFamily="34" charset="0"/>
              <a:buChar char="•"/>
            </a:pPr>
            <a:r>
              <a:rPr lang="en-US" sz="2800" dirty="0">
                <a:latin typeface="Proxima Nova Rg" panose="02000506030000020004" pitchFamily="2" charset="0"/>
              </a:rPr>
              <a:t>Student presentations on labs &amp; projects </a:t>
            </a:r>
          </a:p>
          <a:p>
            <a:pPr marL="342900" indent="-342900">
              <a:buFont typeface="Arial" panose="020B0604020202020204" pitchFamily="34" charset="0"/>
              <a:buChar char="•"/>
            </a:pPr>
            <a:r>
              <a:rPr lang="en-US" sz="2800" dirty="0">
                <a:latin typeface="Proxima Nova Rg" panose="02000506030000020004" pitchFamily="2" charset="0"/>
              </a:rPr>
              <a:t>Due at </a:t>
            </a:r>
            <a:r>
              <a:rPr lang="en-US" sz="2800" b="1" dirty="0">
                <a:solidFill>
                  <a:schemeClr val="accent6"/>
                </a:solidFill>
                <a:latin typeface="Proxima Nova Lt" panose="02000506030000020004" pitchFamily="2" charset="77"/>
              </a:rPr>
              <a:t>11:59 pm </a:t>
            </a:r>
            <a:r>
              <a:rPr lang="en-US" sz="2800" dirty="0">
                <a:latin typeface="Proxima Nova Rg" panose="02000506030000020004" pitchFamily="2" charset="0"/>
              </a:rPr>
              <a:t>the night before recitation</a:t>
            </a:r>
          </a:p>
          <a:p>
            <a:endParaRPr lang="en-US" sz="2800" dirty="0">
              <a:latin typeface="Proxima Nova Rg" panose="02000506030000020004" pitchFamily="2" charset="0"/>
            </a:endParaRPr>
          </a:p>
          <a:p>
            <a:pPr marL="342900" indent="-342900">
              <a:buFont typeface="Arial" panose="020B0604020202020204" pitchFamily="34" charset="0"/>
              <a:buChar char="•"/>
            </a:pPr>
            <a:r>
              <a:rPr lang="en-US" sz="2800" dirty="0">
                <a:latin typeface="Proxima Nova Rg" panose="02000506030000020004" pitchFamily="2" charset="0"/>
              </a:rPr>
              <a:t>Professor and TA material on becoming a well-rounded engineer:</a:t>
            </a:r>
          </a:p>
          <a:p>
            <a:pPr marL="800100" lvl="1" indent="-342900">
              <a:buFont typeface="Arial" panose="020B0604020202020204" pitchFamily="34" charset="0"/>
              <a:buChar char="•"/>
            </a:pPr>
            <a:r>
              <a:rPr lang="en-US" sz="2800" dirty="0">
                <a:latin typeface="Proxima Nova Rg" panose="02000506030000020004" pitchFamily="2" charset="0"/>
              </a:rPr>
              <a:t>Engineering career pathways</a:t>
            </a:r>
          </a:p>
          <a:p>
            <a:pPr marL="800100" lvl="1" indent="-342900">
              <a:buFont typeface="Arial" panose="020B0604020202020204" pitchFamily="34" charset="0"/>
              <a:buChar char="•"/>
            </a:pPr>
            <a:r>
              <a:rPr lang="en-US" sz="2800" dirty="0">
                <a:latin typeface="Proxima Nova Rg" panose="02000506030000020004" pitchFamily="2" charset="0"/>
              </a:rPr>
              <a:t>Professional skills</a:t>
            </a:r>
          </a:p>
          <a:p>
            <a:pPr marL="800100" lvl="1" indent="-342900">
              <a:buFont typeface="Arial" panose="020B0604020202020204" pitchFamily="34" charset="0"/>
              <a:buChar char="•"/>
            </a:pPr>
            <a:r>
              <a:rPr lang="en-US" sz="2800" dirty="0">
                <a:latin typeface="Proxima Nova Rg" panose="02000506030000020004" pitchFamily="2" charset="0"/>
              </a:rPr>
              <a:t>Engineering mindset</a:t>
            </a:r>
          </a:p>
          <a:p>
            <a:pPr marL="800100" lvl="1" indent="-342900">
              <a:buFont typeface="Arial" panose="020B0604020202020204" pitchFamily="34" charset="0"/>
              <a:buChar char="•"/>
            </a:pPr>
            <a:r>
              <a:rPr lang="en-US" sz="2800" dirty="0">
                <a:latin typeface="Proxima Nova Rg" panose="02000506030000020004" pitchFamily="2" charset="0"/>
              </a:rPr>
              <a:t>Technical writing</a:t>
            </a:r>
          </a:p>
        </p:txBody>
      </p:sp>
      <p:sp>
        <p:nvSpPr>
          <p:cNvPr id="13" name="Title 1">
            <a:extLst>
              <a:ext uri="{FF2B5EF4-FFF2-40B4-BE49-F238E27FC236}">
                <a16:creationId xmlns:a16="http://schemas.microsoft.com/office/drawing/2014/main" id="{380BAA9B-1E2C-4AFC-AC53-F34A455258AD}"/>
              </a:ext>
            </a:extLst>
          </p:cNvPr>
          <p:cNvSpPr txBox="1">
            <a:spLocks/>
          </p:cNvSpPr>
          <p:nvPr/>
        </p:nvSpPr>
        <p:spPr>
          <a:xfrm>
            <a:off x="564107" y="631669"/>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RECITATION</a:t>
            </a:r>
          </a:p>
        </p:txBody>
      </p:sp>
      <p:pic>
        <p:nvPicPr>
          <p:cNvPr id="14" name="Picture 13"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12</a:t>
            </a:r>
          </a:p>
        </p:txBody>
      </p:sp>
    </p:spTree>
    <p:extLst>
      <p:ext uri="{BB962C8B-B14F-4D97-AF65-F5344CB8AC3E}">
        <p14:creationId xmlns:p14="http://schemas.microsoft.com/office/powerpoint/2010/main" val="3342066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pic>
        <p:nvPicPr>
          <p:cNvPr id="15" name="Picture 14">
            <a:extLst>
              <a:ext uri="{FF2B5EF4-FFF2-40B4-BE49-F238E27FC236}">
                <a16:creationId xmlns:a16="http://schemas.microsoft.com/office/drawing/2014/main" id="{D97C27AE-1222-914E-A369-FDD4A8E04C02}"/>
              </a:ext>
            </a:extLst>
          </p:cNvPr>
          <p:cNvPicPr>
            <a:picLocks noChangeAspect="1"/>
          </p:cNvPicPr>
          <p:nvPr/>
        </p:nvPicPr>
        <p:blipFill rotWithShape="1">
          <a:blip r:embed="rId3"/>
          <a:srcRect t="19185" b="20242"/>
          <a:stretch/>
        </p:blipFill>
        <p:spPr>
          <a:xfrm>
            <a:off x="5821905" y="2492977"/>
            <a:ext cx="5531893" cy="3215412"/>
          </a:xfrm>
          <a:prstGeom prst="rect">
            <a:avLst/>
          </a:prstGeom>
        </p:spPr>
      </p:pic>
      <p:sp>
        <p:nvSpPr>
          <p:cNvPr id="16" name="Rectangle 15">
            <a:extLst>
              <a:ext uri="{FF2B5EF4-FFF2-40B4-BE49-F238E27FC236}">
                <a16:creationId xmlns:a16="http://schemas.microsoft.com/office/drawing/2014/main" id="{CC89C1D0-39F6-2D42-8646-192431712881}"/>
              </a:ext>
            </a:extLst>
          </p:cNvPr>
          <p:cNvSpPr/>
          <p:nvPr/>
        </p:nvSpPr>
        <p:spPr>
          <a:xfrm>
            <a:off x="564107" y="2792632"/>
            <a:ext cx="5531893" cy="2246769"/>
          </a:xfrm>
          <a:prstGeom prst="rect">
            <a:avLst/>
          </a:prstGeom>
        </p:spPr>
        <p:txBody>
          <a:bodyPr wrap="square">
            <a:spAutoFit/>
          </a:bodyPr>
          <a:lstStyle/>
          <a:p>
            <a:pPr marL="457200" indent="-457200">
              <a:buFont typeface="Arial" panose="020B0604020202020204" pitchFamily="34" charset="0"/>
              <a:buChar char="•"/>
            </a:pPr>
            <a:r>
              <a:rPr lang="en-US" sz="2800" dirty="0">
                <a:latin typeface="Proxima Nova Rg" panose="02000506030000020004" pitchFamily="2" charset="0"/>
              </a:rPr>
              <a:t>Ten-week project</a:t>
            </a:r>
          </a:p>
          <a:p>
            <a:endParaRPr lang="en-US" sz="2800" dirty="0">
              <a:latin typeface="Proxima Nova Rg" panose="02000506030000020004" pitchFamily="2" charset="0"/>
            </a:endParaRPr>
          </a:p>
          <a:p>
            <a:pPr marL="457200" indent="-457200">
              <a:buFont typeface="Arial" panose="020B0604020202020204" pitchFamily="34" charset="0"/>
              <a:buChar char="•"/>
            </a:pPr>
            <a:r>
              <a:rPr lang="en-US" sz="2800" dirty="0">
                <a:latin typeface="Proxima Nova Rg" panose="02000506030000020004" pitchFamily="2" charset="0"/>
              </a:rPr>
              <a:t>Teams of 2-3 students</a:t>
            </a:r>
          </a:p>
          <a:p>
            <a:endParaRPr lang="en-US" sz="2800" dirty="0">
              <a:latin typeface="Proxima Nova Rg" panose="02000506030000020004" pitchFamily="2" charset="0"/>
            </a:endParaRPr>
          </a:p>
          <a:p>
            <a:pPr marL="457200" indent="-457200">
              <a:buFont typeface="Arial" panose="020B0604020202020204" pitchFamily="34" charset="0"/>
              <a:buChar char="•"/>
            </a:pPr>
            <a:r>
              <a:rPr lang="en-US" sz="2800" dirty="0">
                <a:latin typeface="Proxima Nova Rg" panose="02000506030000020004" pitchFamily="2" charset="0"/>
              </a:rPr>
              <a:t>More info to come</a:t>
            </a:r>
          </a:p>
        </p:txBody>
      </p:sp>
      <p:sp>
        <p:nvSpPr>
          <p:cNvPr id="25" name="Rectangle 24">
            <a:extLst>
              <a:ext uri="{FF2B5EF4-FFF2-40B4-BE49-F238E27FC236}">
                <a16:creationId xmlns:a16="http://schemas.microsoft.com/office/drawing/2014/main" id="{DB892D18-96CB-6A47-B79A-F2F1DFF0329B}"/>
              </a:ext>
            </a:extLst>
          </p:cNvPr>
          <p:cNvSpPr/>
          <p:nvPr/>
        </p:nvSpPr>
        <p:spPr>
          <a:xfrm>
            <a:off x="6021284" y="5704871"/>
            <a:ext cx="5133135" cy="338554"/>
          </a:xfrm>
          <a:prstGeom prst="rect">
            <a:avLst/>
          </a:prstGeom>
        </p:spPr>
        <p:txBody>
          <a:bodyPr wrap="none">
            <a:spAutoFit/>
          </a:bodyPr>
          <a:lstStyle/>
          <a:p>
            <a:pPr algn="ctr"/>
            <a:r>
              <a:rPr lang="en-US" sz="1600" dirty="0">
                <a:latin typeface="Proxima Nova Rg" panose="02000506030000020004" pitchFamily="2" charset="0"/>
              </a:rPr>
              <a:t>Figure 1: Sample SLDP RAD project courtesy of EG1003</a:t>
            </a:r>
          </a:p>
        </p:txBody>
      </p:sp>
      <p:sp>
        <p:nvSpPr>
          <p:cNvPr id="14" name="Title 1">
            <a:extLst>
              <a:ext uri="{FF2B5EF4-FFF2-40B4-BE49-F238E27FC236}">
                <a16:creationId xmlns:a16="http://schemas.microsoft.com/office/drawing/2014/main" id="{0D10144E-90CE-4DBB-9EAE-D250F7C0B420}"/>
              </a:ext>
            </a:extLst>
          </p:cNvPr>
          <p:cNvSpPr txBox="1">
            <a:spLocks/>
          </p:cNvSpPr>
          <p:nvPr/>
        </p:nvSpPr>
        <p:spPr>
          <a:xfrm>
            <a:off x="564107" y="755213"/>
            <a:ext cx="11063786" cy="14371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80000"/>
              </a:lnSpc>
            </a:pPr>
            <a:r>
              <a:rPr lang="en-US" sz="5400" dirty="0">
                <a:latin typeface="Gotham Medium" panose="02000603030000020004" pitchFamily="2" charset="0"/>
              </a:rPr>
              <a:t>SEMESTER-LONG DESIGN PROJECT (SLDP)</a:t>
            </a:r>
          </a:p>
        </p:txBody>
      </p:sp>
      <p:pic>
        <p:nvPicPr>
          <p:cNvPr id="17" name="Picture 16"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13</a:t>
            </a:r>
          </a:p>
        </p:txBody>
      </p:sp>
    </p:spTree>
    <p:extLst>
      <p:ext uri="{BB962C8B-B14F-4D97-AF65-F5344CB8AC3E}">
        <p14:creationId xmlns:p14="http://schemas.microsoft.com/office/powerpoint/2010/main" val="2020431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6" name="Rectangle 15">
            <a:extLst>
              <a:ext uri="{FF2B5EF4-FFF2-40B4-BE49-F238E27FC236}">
                <a16:creationId xmlns:a16="http://schemas.microsoft.com/office/drawing/2014/main" id="{82548C32-7616-3A43-9F2A-2A2BE3FE1CA6}"/>
              </a:ext>
            </a:extLst>
          </p:cNvPr>
          <p:cNvSpPr/>
          <p:nvPr/>
        </p:nvSpPr>
        <p:spPr>
          <a:xfrm>
            <a:off x="941113" y="1891145"/>
            <a:ext cx="11154281" cy="4124206"/>
          </a:xfrm>
          <a:prstGeom prst="rect">
            <a:avLst/>
          </a:prstGeom>
        </p:spPr>
        <p:txBody>
          <a:bodyPr wrap="square">
            <a:spAutoFit/>
          </a:bodyPr>
          <a:lstStyle/>
          <a:p>
            <a:r>
              <a:rPr lang="en-US" sz="2800" dirty="0">
                <a:solidFill>
                  <a:schemeClr val="accent6"/>
                </a:solidFill>
                <a:latin typeface="Proxima Nova Lt" panose="02000506030000020004" pitchFamily="50" charset="0"/>
              </a:rPr>
              <a:t>Lecture</a:t>
            </a:r>
          </a:p>
          <a:p>
            <a:pPr marL="800100" lvl="1" indent="-342900">
              <a:spcAft>
                <a:spcPts val="600"/>
              </a:spcAft>
              <a:buFont typeface="Arial" panose="020B0604020202020204" pitchFamily="34" charset="0"/>
              <a:buChar char="•"/>
            </a:pPr>
            <a:r>
              <a:rPr lang="en-US" sz="2800" dirty="0">
                <a:latin typeface="Proxima Nova Rg" panose="02000506030000020004" pitchFamily="2" charset="0"/>
              </a:rPr>
              <a:t>Attendance recorded via quizzes</a:t>
            </a:r>
          </a:p>
          <a:p>
            <a:pPr>
              <a:spcAft>
                <a:spcPts val="600"/>
              </a:spcAft>
            </a:pPr>
            <a:r>
              <a:rPr lang="en-US" sz="2800" dirty="0">
                <a:solidFill>
                  <a:schemeClr val="accent6"/>
                </a:solidFill>
                <a:latin typeface="Proxima Nova Lt" panose="02000506030000020004" pitchFamily="50" charset="0"/>
              </a:rPr>
              <a:t>Laboratory</a:t>
            </a:r>
          </a:p>
          <a:p>
            <a:pPr marL="800100" lvl="1" indent="-342900">
              <a:buFont typeface="Arial" panose="020B0604020202020204" pitchFamily="34" charset="0"/>
              <a:buChar char="•"/>
            </a:pPr>
            <a:r>
              <a:rPr lang="en-US" sz="2800" dirty="0">
                <a:latin typeface="Proxima Nova Rg" panose="02000506030000020004" pitchFamily="2" charset="0"/>
              </a:rPr>
              <a:t>Attendance recorded via quizzes</a:t>
            </a:r>
          </a:p>
          <a:p>
            <a:pPr marL="800100" lvl="1" indent="-342900">
              <a:buFont typeface="Arial" panose="020B0604020202020204" pitchFamily="34" charset="0"/>
              <a:buChar char="•"/>
            </a:pPr>
            <a:r>
              <a:rPr lang="en-US" sz="2800" dirty="0">
                <a:latin typeface="Proxima Nova Rg" panose="02000506030000020004" pitchFamily="2" charset="0"/>
              </a:rPr>
              <a:t>If there is a time zone interference, can request makeup lab</a:t>
            </a:r>
          </a:p>
          <a:p>
            <a:r>
              <a:rPr lang="en-US" sz="2800" dirty="0">
                <a:solidFill>
                  <a:schemeClr val="accent6"/>
                </a:solidFill>
                <a:latin typeface="Proxima Nova Lt" panose="02000506030000020004" pitchFamily="50" charset="0"/>
              </a:rPr>
              <a:t>Recitation</a:t>
            </a:r>
          </a:p>
          <a:p>
            <a:pPr marL="800100" lvl="1" indent="-342900">
              <a:buFont typeface="Arial" panose="020B0604020202020204" pitchFamily="34" charset="0"/>
              <a:buChar char="•"/>
            </a:pPr>
            <a:r>
              <a:rPr lang="en-US" sz="2800" dirty="0">
                <a:latin typeface="Proxima Nova Rg" panose="02000506030000020004" pitchFamily="2" charset="0"/>
              </a:rPr>
              <a:t>Unexcused absences result in 0 on presentation</a:t>
            </a:r>
          </a:p>
          <a:p>
            <a:pPr marL="800100" lvl="1" indent="-342900">
              <a:buFont typeface="Arial" panose="020B0604020202020204" pitchFamily="34" charset="0"/>
              <a:buChar char="•"/>
            </a:pPr>
            <a:r>
              <a:rPr lang="en-US" sz="2800" dirty="0">
                <a:latin typeface="Proxima Nova Rg" panose="02000506030000020004" pitchFamily="2" charset="0"/>
              </a:rPr>
              <a:t>Virtual door “shuts” 10 minutes into class</a:t>
            </a:r>
          </a:p>
          <a:p>
            <a:pPr marL="800100" lvl="1" indent="-342900">
              <a:buFont typeface="Arial" panose="020B0604020202020204" pitchFamily="34" charset="0"/>
              <a:buChar char="•"/>
            </a:pPr>
            <a:r>
              <a:rPr lang="en-US" sz="2800" dirty="0">
                <a:latin typeface="Proxima Nova Rg" panose="02000506030000020004" pitchFamily="2" charset="0"/>
              </a:rPr>
              <a:t>Your group will present without you </a:t>
            </a:r>
          </a:p>
        </p:txBody>
      </p:sp>
      <p:sp>
        <p:nvSpPr>
          <p:cNvPr id="13" name="Title 1">
            <a:extLst>
              <a:ext uri="{FF2B5EF4-FFF2-40B4-BE49-F238E27FC236}">
                <a16:creationId xmlns:a16="http://schemas.microsoft.com/office/drawing/2014/main" id="{60B027E9-1156-47A0-A790-60F8A5BE6D6E}"/>
              </a:ext>
            </a:extLst>
          </p:cNvPr>
          <p:cNvSpPr txBox="1">
            <a:spLocks/>
          </p:cNvSpPr>
          <p:nvPr/>
        </p:nvSpPr>
        <p:spPr>
          <a:xfrm>
            <a:off x="564107" y="631669"/>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ABSENCE &amp; TARDY POLICIES</a:t>
            </a:r>
          </a:p>
        </p:txBody>
      </p:sp>
      <p:pic>
        <p:nvPicPr>
          <p:cNvPr id="14" name="Picture 13"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14</a:t>
            </a:r>
          </a:p>
        </p:txBody>
      </p:sp>
    </p:spTree>
    <p:extLst>
      <p:ext uri="{BB962C8B-B14F-4D97-AF65-F5344CB8AC3E}">
        <p14:creationId xmlns:p14="http://schemas.microsoft.com/office/powerpoint/2010/main" val="647905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6" name="Rectangle 15">
            <a:extLst>
              <a:ext uri="{FF2B5EF4-FFF2-40B4-BE49-F238E27FC236}">
                <a16:creationId xmlns:a16="http://schemas.microsoft.com/office/drawing/2014/main" id="{82548C32-7616-3A43-9F2A-2A2BE3FE1CA6}"/>
              </a:ext>
            </a:extLst>
          </p:cNvPr>
          <p:cNvSpPr/>
          <p:nvPr/>
        </p:nvSpPr>
        <p:spPr>
          <a:xfrm>
            <a:off x="564107" y="2407493"/>
            <a:ext cx="7306264" cy="2246769"/>
          </a:xfrm>
          <a:prstGeom prst="rect">
            <a:avLst/>
          </a:prstGeom>
        </p:spPr>
        <p:txBody>
          <a:bodyPr wrap="square">
            <a:spAutoFit/>
          </a:bodyPr>
          <a:lstStyle/>
          <a:p>
            <a:pPr marL="457200" indent="-457200">
              <a:buFont typeface="Arial" panose="020B0604020202020204" pitchFamily="34" charset="0"/>
              <a:buChar char="•"/>
            </a:pPr>
            <a:r>
              <a:rPr lang="en-US" sz="2800" dirty="0">
                <a:latin typeface="Proxima Nova Rg" panose="02000506030000020004" pitchFamily="2" charset="0"/>
              </a:rPr>
              <a:t>Notify </a:t>
            </a:r>
            <a:r>
              <a:rPr lang="en-US" sz="2800" dirty="0">
                <a:solidFill>
                  <a:schemeClr val="accent6"/>
                </a:solidFill>
                <a:latin typeface="Proxima Nova Lt" panose="02000506030000020004" pitchFamily="50" charset="0"/>
              </a:rPr>
              <a:t>Professor</a:t>
            </a:r>
            <a:r>
              <a:rPr lang="en-US" sz="2800" b="1" dirty="0">
                <a:latin typeface="Proxima Nova Rg" panose="02000506030000020004" pitchFamily="2" charset="0"/>
              </a:rPr>
              <a:t> </a:t>
            </a:r>
            <a:r>
              <a:rPr lang="en-US" sz="2800" dirty="0">
                <a:latin typeface="Proxima Nova Rg" panose="02000506030000020004" pitchFamily="2" charset="0"/>
              </a:rPr>
              <a:t>and </a:t>
            </a:r>
            <a:r>
              <a:rPr lang="en-US" sz="2800" dirty="0">
                <a:solidFill>
                  <a:schemeClr val="accent6"/>
                </a:solidFill>
                <a:latin typeface="Proxima Nova Lt" panose="02000506030000020004" pitchFamily="50" charset="0"/>
              </a:rPr>
              <a:t>Recitation TA</a:t>
            </a:r>
            <a:r>
              <a:rPr lang="en-US" sz="2800" dirty="0">
                <a:solidFill>
                  <a:schemeClr val="accent6"/>
                </a:solidFill>
                <a:latin typeface="Proxima Nova Rg" panose="02000506030000020004" pitchFamily="2" charset="0"/>
              </a:rPr>
              <a:t> </a:t>
            </a:r>
            <a:r>
              <a:rPr lang="en-US" sz="2800" dirty="0">
                <a:latin typeface="Proxima Nova Rg" panose="02000506030000020004" pitchFamily="2" charset="0"/>
              </a:rPr>
              <a:t>in advance of absence</a:t>
            </a:r>
          </a:p>
          <a:p>
            <a:endParaRPr lang="en-US" sz="2800" dirty="0">
              <a:latin typeface="Proxima Nova Rg" panose="02000506030000020004" pitchFamily="2" charset="0"/>
            </a:endParaRPr>
          </a:p>
          <a:p>
            <a:pPr marL="457200" indent="-457200">
              <a:buFont typeface="Arial" panose="020B0604020202020204" pitchFamily="34" charset="0"/>
              <a:buChar char="•"/>
            </a:pPr>
            <a:r>
              <a:rPr lang="en-US" sz="2800" dirty="0">
                <a:latin typeface="Proxima Nova Rg" panose="02000506030000020004" pitchFamily="2" charset="0"/>
              </a:rPr>
              <a:t>Excused absences processed through NYU Tandon Student Affairs</a:t>
            </a:r>
          </a:p>
        </p:txBody>
      </p:sp>
      <p:sp>
        <p:nvSpPr>
          <p:cNvPr id="3" name="Rectangle 2">
            <a:extLst>
              <a:ext uri="{FF2B5EF4-FFF2-40B4-BE49-F238E27FC236}">
                <a16:creationId xmlns:a16="http://schemas.microsoft.com/office/drawing/2014/main" id="{0D13FEE3-7589-3749-BC32-BF1884CD46AD}"/>
              </a:ext>
            </a:extLst>
          </p:cNvPr>
          <p:cNvSpPr/>
          <p:nvPr/>
        </p:nvSpPr>
        <p:spPr>
          <a:xfrm>
            <a:off x="440962" y="5318022"/>
            <a:ext cx="8613058" cy="523220"/>
          </a:xfrm>
          <a:prstGeom prst="rect">
            <a:avLst/>
          </a:prstGeom>
        </p:spPr>
        <p:txBody>
          <a:bodyPr wrap="square">
            <a:spAutoFit/>
          </a:bodyPr>
          <a:lstStyle/>
          <a:p>
            <a:pPr algn="ctr"/>
            <a:r>
              <a:rPr lang="en-US" sz="2800" dirty="0">
                <a:latin typeface="Proxima Nova Lt" panose="02000506030000020004" pitchFamily="50" charset="0"/>
              </a:rPr>
              <a:t>Full absence &amp; tardy policies on the </a:t>
            </a:r>
            <a:r>
              <a:rPr lang="en-US" sz="2800" dirty="0">
                <a:latin typeface="Proxima Nova Lt" panose="02000506030000020004" pitchFamily="50" charset="0"/>
                <a:hlinkClick r:id="rId3"/>
              </a:rPr>
              <a:t>EG1003 Manual</a:t>
            </a:r>
            <a:r>
              <a:rPr lang="en-US" sz="2800" dirty="0">
                <a:latin typeface="Proxima Nova Lt" panose="02000506030000020004" pitchFamily="50" charset="0"/>
              </a:rPr>
              <a:t> </a:t>
            </a:r>
          </a:p>
        </p:txBody>
      </p:sp>
      <p:pic>
        <p:nvPicPr>
          <p:cNvPr id="6" name="Graphic 5" descr="Alarm clock">
            <a:extLst>
              <a:ext uri="{FF2B5EF4-FFF2-40B4-BE49-F238E27FC236}">
                <a16:creationId xmlns:a16="http://schemas.microsoft.com/office/drawing/2014/main" id="{A80E6953-621C-D749-B574-D0B8D4CC3AA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00449" y="1691427"/>
            <a:ext cx="3475146" cy="3475146"/>
          </a:xfrm>
          <a:prstGeom prst="rect">
            <a:avLst/>
          </a:prstGeom>
        </p:spPr>
      </p:pic>
      <p:sp>
        <p:nvSpPr>
          <p:cNvPr id="14" name="Title 1">
            <a:extLst>
              <a:ext uri="{FF2B5EF4-FFF2-40B4-BE49-F238E27FC236}">
                <a16:creationId xmlns:a16="http://schemas.microsoft.com/office/drawing/2014/main" id="{873AD300-BF32-4B3E-AF03-FD1713B8E442}"/>
              </a:ext>
            </a:extLst>
          </p:cNvPr>
          <p:cNvSpPr txBox="1">
            <a:spLocks/>
          </p:cNvSpPr>
          <p:nvPr/>
        </p:nvSpPr>
        <p:spPr>
          <a:xfrm>
            <a:off x="564107" y="631669"/>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ABSENCE &amp; TARDY POLICIES</a:t>
            </a:r>
          </a:p>
        </p:txBody>
      </p:sp>
      <p:pic>
        <p:nvPicPr>
          <p:cNvPr id="15" name="Picture 14"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15</a:t>
            </a:r>
          </a:p>
        </p:txBody>
      </p:sp>
    </p:spTree>
    <p:extLst>
      <p:ext uri="{BB962C8B-B14F-4D97-AF65-F5344CB8AC3E}">
        <p14:creationId xmlns:p14="http://schemas.microsoft.com/office/powerpoint/2010/main" val="1257961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651379" y="631669"/>
            <a:ext cx="8889242" cy="965147"/>
          </a:xfrm>
        </p:spPr>
        <p:txBody>
          <a:bodyPr>
            <a:normAutofit/>
          </a:bodyPr>
          <a:lstStyle/>
          <a:p>
            <a:r>
              <a:rPr lang="en-US" sz="5400" dirty="0">
                <a:latin typeface="Gotham Medium" panose="02000603030000020004" pitchFamily="2" charset="0"/>
              </a:rPr>
              <a:t>AGENDA</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1392073" y="2192373"/>
            <a:ext cx="9435151" cy="3556324"/>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Engineering Curriculum</a:t>
            </a:r>
          </a:p>
          <a:p>
            <a:pPr marL="342900" indent="-342900" algn="l">
              <a:buFont typeface="Arial" panose="020B0604020202020204" pitchFamily="34" charset="0"/>
              <a:buChar char="•"/>
            </a:pPr>
            <a:r>
              <a:rPr lang="en-US" sz="2800" dirty="0">
                <a:latin typeface="Proxima Nova Rg" panose="02000506030000020004" pitchFamily="2" charset="0"/>
              </a:rPr>
              <a:t>Course Overview</a:t>
            </a:r>
          </a:p>
          <a:p>
            <a:pPr marL="342900" indent="-342900" algn="l">
              <a:buFont typeface="Arial" panose="020B0604020202020204" pitchFamily="34" charset="0"/>
              <a:buChar char="•"/>
            </a:pPr>
            <a:r>
              <a:rPr lang="en-US" sz="2800" dirty="0">
                <a:latin typeface="Proxima Nova Rg" panose="02000506030000020004" pitchFamily="2" charset="0"/>
              </a:rPr>
              <a:t>Academic Honesty &amp; Plagiarism</a:t>
            </a:r>
          </a:p>
          <a:p>
            <a:pPr marL="342900" indent="-342900" algn="l">
              <a:buFont typeface="Arial" panose="020B0604020202020204" pitchFamily="34" charset="0"/>
              <a:buChar char="•"/>
            </a:pPr>
            <a:r>
              <a:rPr lang="en-US" sz="2800" dirty="0">
                <a:latin typeface="Proxima Nova Rg" panose="02000506030000020004" pitchFamily="2" charset="0"/>
              </a:rPr>
              <a:t>How to Give a Recitation Presentation</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931362" y="2808514"/>
            <a:ext cx="0" cy="2299063"/>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1" name="TextBox 10">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a:t>
            </a:r>
          </a:p>
        </p:txBody>
      </p:sp>
    </p:spTree>
    <p:extLst>
      <p:ext uri="{BB962C8B-B14F-4D97-AF65-F5344CB8AC3E}">
        <p14:creationId xmlns:p14="http://schemas.microsoft.com/office/powerpoint/2010/main" val="2547811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1" y="6323329"/>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graphicFrame>
        <p:nvGraphicFramePr>
          <p:cNvPr id="10" name="Table 9">
            <a:extLst>
              <a:ext uri="{FF2B5EF4-FFF2-40B4-BE49-F238E27FC236}">
                <a16:creationId xmlns:a16="http://schemas.microsoft.com/office/drawing/2014/main" id="{D5C9520C-468F-7D4C-9573-0B560214D907}"/>
              </a:ext>
            </a:extLst>
          </p:cNvPr>
          <p:cNvGraphicFramePr>
            <a:graphicFrameLocks noGrp="1"/>
          </p:cNvGraphicFramePr>
          <p:nvPr/>
        </p:nvGraphicFramePr>
        <p:xfrm>
          <a:off x="231280" y="2036908"/>
          <a:ext cx="11723914" cy="3627120"/>
        </p:xfrm>
        <a:graphic>
          <a:graphicData uri="http://schemas.openxmlformats.org/drawingml/2006/table">
            <a:tbl>
              <a:tblPr firstRow="1" bandRow="1">
                <a:tableStyleId>{93296810-A885-4BE3-A3E7-6D5BEEA58F35}</a:tableStyleId>
              </a:tblPr>
              <a:tblGrid>
                <a:gridCol w="6314242">
                  <a:extLst>
                    <a:ext uri="{9D8B030D-6E8A-4147-A177-3AD203B41FA5}">
                      <a16:colId xmlns:a16="http://schemas.microsoft.com/office/drawing/2014/main" val="2500531765"/>
                    </a:ext>
                  </a:extLst>
                </a:gridCol>
                <a:gridCol w="5409672">
                  <a:extLst>
                    <a:ext uri="{9D8B030D-6E8A-4147-A177-3AD203B41FA5}">
                      <a16:colId xmlns:a16="http://schemas.microsoft.com/office/drawing/2014/main" val="3485823830"/>
                    </a:ext>
                  </a:extLst>
                </a:gridCol>
              </a:tblGrid>
              <a:tr h="370840">
                <a:tc>
                  <a:txBody>
                    <a:bodyPr/>
                    <a:lstStyle/>
                    <a:p>
                      <a:pPr algn="ctr"/>
                      <a:r>
                        <a:rPr lang="en-US" sz="2800" b="0" i="0" dirty="0">
                          <a:latin typeface="Proxima Nova Lt" panose="02000506030000020004" pitchFamily="50" charset="0"/>
                        </a:rPr>
                        <a:t>Item</a:t>
                      </a:r>
                    </a:p>
                  </a:txBody>
                  <a:tcPr/>
                </a:tc>
                <a:tc>
                  <a:txBody>
                    <a:bodyPr/>
                    <a:lstStyle/>
                    <a:p>
                      <a:pPr algn="ctr"/>
                      <a:r>
                        <a:rPr lang="en-US" sz="2800" b="0" i="0" dirty="0">
                          <a:latin typeface="Proxima Nova Lt" panose="02000506030000020004" pitchFamily="50" charset="0"/>
                        </a:rPr>
                        <a:t>Percentage of Grade</a:t>
                      </a:r>
                    </a:p>
                  </a:txBody>
                  <a:tcPr/>
                </a:tc>
                <a:extLst>
                  <a:ext uri="{0D108BD9-81ED-4DB2-BD59-A6C34878D82A}">
                    <a16:rowId xmlns:a16="http://schemas.microsoft.com/office/drawing/2014/main" val="1879590799"/>
                  </a:ext>
                </a:extLst>
              </a:tr>
              <a:tr h="370840">
                <a:tc>
                  <a:txBody>
                    <a:bodyPr/>
                    <a:lstStyle/>
                    <a:p>
                      <a:pPr algn="ctr"/>
                      <a:r>
                        <a:rPr lang="en-US" sz="2800" b="0" i="0" dirty="0">
                          <a:latin typeface="Proxima Nova Rg" panose="02000506030000020004" pitchFamily="2" charset="0"/>
                        </a:rPr>
                        <a:t>TA Lab Reports</a:t>
                      </a:r>
                    </a:p>
                  </a:txBody>
                  <a:tcPr/>
                </a:tc>
                <a:tc>
                  <a:txBody>
                    <a:bodyPr/>
                    <a:lstStyle/>
                    <a:p>
                      <a:pPr algn="ctr"/>
                      <a:r>
                        <a:rPr lang="en-US" sz="2800" b="0" i="0" dirty="0">
                          <a:latin typeface="Proxima Nova Rg" panose="02000506030000020004" pitchFamily="2" charset="0"/>
                        </a:rPr>
                        <a:t>20%</a:t>
                      </a:r>
                    </a:p>
                  </a:txBody>
                  <a:tcPr/>
                </a:tc>
                <a:extLst>
                  <a:ext uri="{0D108BD9-81ED-4DB2-BD59-A6C34878D82A}">
                    <a16:rowId xmlns:a16="http://schemas.microsoft.com/office/drawing/2014/main" val="1025994798"/>
                  </a:ext>
                </a:extLst>
              </a:tr>
              <a:tr h="370840">
                <a:tc>
                  <a:txBody>
                    <a:bodyPr/>
                    <a:lstStyle/>
                    <a:p>
                      <a:pPr algn="ctr"/>
                      <a:r>
                        <a:rPr lang="en-US" sz="2800" b="0" i="0" dirty="0">
                          <a:latin typeface="Proxima Nova Rg" panose="02000506030000020004" pitchFamily="2" charset="0"/>
                        </a:rPr>
                        <a:t>WC Lab Reports</a:t>
                      </a:r>
                    </a:p>
                  </a:txBody>
                  <a:tcPr/>
                </a:tc>
                <a:tc>
                  <a:txBody>
                    <a:bodyPr/>
                    <a:lstStyle/>
                    <a:p>
                      <a:pPr algn="ctr"/>
                      <a:r>
                        <a:rPr lang="en-US" sz="2800" b="0" i="0" dirty="0">
                          <a:latin typeface="Proxima Nova Rg" panose="02000506030000020004" pitchFamily="2" charset="0"/>
                        </a:rPr>
                        <a:t>20%</a:t>
                      </a:r>
                    </a:p>
                  </a:txBody>
                  <a:tcPr/>
                </a:tc>
                <a:extLst>
                  <a:ext uri="{0D108BD9-81ED-4DB2-BD59-A6C34878D82A}">
                    <a16:rowId xmlns:a16="http://schemas.microsoft.com/office/drawing/2014/main" val="981557697"/>
                  </a:ext>
                </a:extLst>
              </a:tr>
              <a:tr h="370840">
                <a:tc>
                  <a:txBody>
                    <a:bodyPr/>
                    <a:lstStyle/>
                    <a:p>
                      <a:pPr algn="ctr"/>
                      <a:r>
                        <a:rPr lang="en-US" sz="2800" b="0" i="0" dirty="0">
                          <a:latin typeface="Proxima Nova Rg" panose="02000506030000020004" pitchFamily="2" charset="0"/>
                        </a:rPr>
                        <a:t>Lab Quizzes</a:t>
                      </a:r>
                    </a:p>
                  </a:txBody>
                  <a:tcPr/>
                </a:tc>
                <a:tc>
                  <a:txBody>
                    <a:bodyPr/>
                    <a:lstStyle/>
                    <a:p>
                      <a:pPr algn="ctr"/>
                      <a:r>
                        <a:rPr lang="en-US" sz="2800" b="0" i="0" dirty="0">
                          <a:latin typeface="Proxima Nova Rg" panose="02000506030000020004" pitchFamily="2" charset="0"/>
                        </a:rPr>
                        <a:t>5%</a:t>
                      </a:r>
                    </a:p>
                  </a:txBody>
                  <a:tcPr/>
                </a:tc>
                <a:extLst>
                  <a:ext uri="{0D108BD9-81ED-4DB2-BD59-A6C34878D82A}">
                    <a16:rowId xmlns:a16="http://schemas.microsoft.com/office/drawing/2014/main" val="3145502959"/>
                  </a:ext>
                </a:extLst>
              </a:tr>
              <a:tr h="370840">
                <a:tc>
                  <a:txBody>
                    <a:bodyPr/>
                    <a:lstStyle/>
                    <a:p>
                      <a:pPr algn="ctr"/>
                      <a:r>
                        <a:rPr lang="en-US" sz="2800" b="0" i="0" dirty="0">
                          <a:latin typeface="Proxima Nova Rg" panose="02000506030000020004" pitchFamily="2" charset="0"/>
                        </a:rPr>
                        <a:t>Recitation Presentations</a:t>
                      </a:r>
                    </a:p>
                  </a:txBody>
                  <a:tcPr/>
                </a:tc>
                <a:tc>
                  <a:txBody>
                    <a:bodyPr/>
                    <a:lstStyle/>
                    <a:p>
                      <a:pPr algn="ctr"/>
                      <a:r>
                        <a:rPr lang="en-US" sz="2800" b="0" i="0" dirty="0">
                          <a:latin typeface="Proxima Nova Rg" panose="02000506030000020004" pitchFamily="2" charset="0"/>
                        </a:rPr>
                        <a:t>15%</a:t>
                      </a:r>
                    </a:p>
                  </a:txBody>
                  <a:tcPr/>
                </a:tc>
                <a:extLst>
                  <a:ext uri="{0D108BD9-81ED-4DB2-BD59-A6C34878D82A}">
                    <a16:rowId xmlns:a16="http://schemas.microsoft.com/office/drawing/2014/main" val="2578067974"/>
                  </a:ext>
                </a:extLst>
              </a:tr>
              <a:tr h="370840">
                <a:tc>
                  <a:txBody>
                    <a:bodyPr/>
                    <a:lstStyle/>
                    <a:p>
                      <a:pPr algn="ctr"/>
                      <a:r>
                        <a:rPr lang="en-US" sz="2800" b="0" i="0" dirty="0">
                          <a:latin typeface="Proxima Nova Rg" panose="02000506030000020004" pitchFamily="2" charset="0"/>
                        </a:rPr>
                        <a:t>Semester-Long Design Project</a:t>
                      </a:r>
                    </a:p>
                  </a:txBody>
                  <a:tcPr/>
                </a:tc>
                <a:tc>
                  <a:txBody>
                    <a:bodyPr/>
                    <a:lstStyle/>
                    <a:p>
                      <a:pPr algn="ctr"/>
                      <a:r>
                        <a:rPr lang="en-US" sz="2800" b="0" i="0" dirty="0">
                          <a:latin typeface="Proxima Nova Rg" panose="02000506030000020004" pitchFamily="2" charset="0"/>
                        </a:rPr>
                        <a:t>30%</a:t>
                      </a:r>
                    </a:p>
                  </a:txBody>
                  <a:tcPr/>
                </a:tc>
                <a:extLst>
                  <a:ext uri="{0D108BD9-81ED-4DB2-BD59-A6C34878D82A}">
                    <a16:rowId xmlns:a16="http://schemas.microsoft.com/office/drawing/2014/main" val="653458109"/>
                  </a:ext>
                </a:extLst>
              </a:tr>
              <a:tr h="370840">
                <a:tc>
                  <a:txBody>
                    <a:bodyPr/>
                    <a:lstStyle/>
                    <a:p>
                      <a:pPr algn="ctr"/>
                      <a:r>
                        <a:rPr lang="en-US" sz="2800" b="0" i="0" dirty="0">
                          <a:latin typeface="Proxima Nova Rg" panose="02000506030000020004" pitchFamily="2" charset="0"/>
                        </a:rPr>
                        <a:t>Lecture Attendance</a:t>
                      </a:r>
                    </a:p>
                  </a:txBody>
                  <a:tcPr/>
                </a:tc>
                <a:tc>
                  <a:txBody>
                    <a:bodyPr/>
                    <a:lstStyle/>
                    <a:p>
                      <a:pPr algn="ctr"/>
                      <a:r>
                        <a:rPr lang="en-US" sz="2800" b="0" i="0" dirty="0">
                          <a:latin typeface="Proxima Nova Rg" panose="02000506030000020004" pitchFamily="2" charset="0"/>
                        </a:rPr>
                        <a:t>10% </a:t>
                      </a:r>
                    </a:p>
                  </a:txBody>
                  <a:tcPr/>
                </a:tc>
                <a:extLst>
                  <a:ext uri="{0D108BD9-81ED-4DB2-BD59-A6C34878D82A}">
                    <a16:rowId xmlns:a16="http://schemas.microsoft.com/office/drawing/2014/main" val="291945149"/>
                  </a:ext>
                </a:extLst>
              </a:tr>
            </a:tbl>
          </a:graphicData>
        </a:graphic>
      </p:graphicFrame>
      <p:sp>
        <p:nvSpPr>
          <p:cNvPr id="14" name="Title 1">
            <a:extLst>
              <a:ext uri="{FF2B5EF4-FFF2-40B4-BE49-F238E27FC236}">
                <a16:creationId xmlns:a16="http://schemas.microsoft.com/office/drawing/2014/main" id="{446C51E4-7188-490D-892C-85457F08776E}"/>
              </a:ext>
            </a:extLst>
          </p:cNvPr>
          <p:cNvSpPr txBox="1">
            <a:spLocks/>
          </p:cNvSpPr>
          <p:nvPr/>
        </p:nvSpPr>
        <p:spPr>
          <a:xfrm>
            <a:off x="561344" y="616463"/>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GRADING BREAKDOWN</a:t>
            </a:r>
          </a:p>
        </p:txBody>
      </p:sp>
      <p:pic>
        <p:nvPicPr>
          <p:cNvPr id="15" name="Picture 14"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16</a:t>
            </a:r>
          </a:p>
        </p:txBody>
      </p:sp>
    </p:spTree>
    <p:extLst>
      <p:ext uri="{BB962C8B-B14F-4D97-AF65-F5344CB8AC3E}">
        <p14:creationId xmlns:p14="http://schemas.microsoft.com/office/powerpoint/2010/main" val="7009376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773073" y="2083021"/>
            <a:ext cx="5849266" cy="3917892"/>
          </a:xfrm>
        </p:spPr>
        <p:txBody>
          <a:bodyPr anchor="ctr">
            <a:normAutofit/>
          </a:bodyPr>
          <a:lstStyle/>
          <a:p>
            <a:pPr algn="l"/>
            <a:r>
              <a:rPr lang="en-US" sz="3200" dirty="0">
                <a:solidFill>
                  <a:schemeClr val="accent6"/>
                </a:solidFill>
                <a:latin typeface="Proxima Nova Lt" panose="02000506030000020004" pitchFamily="50" charset="0"/>
              </a:rPr>
              <a:t>EG1003 Website</a:t>
            </a:r>
            <a:br>
              <a:rPr lang="en-US" sz="3200" dirty="0">
                <a:solidFill>
                  <a:schemeClr val="accent6"/>
                </a:solidFill>
                <a:latin typeface="Proxima Nova Lt" panose="02000506030000020004" pitchFamily="50" charset="0"/>
              </a:rPr>
            </a:br>
            <a:r>
              <a:rPr lang="en-US" sz="3200" dirty="0">
                <a:solidFill>
                  <a:schemeClr val="accent6"/>
                </a:solidFill>
                <a:latin typeface="Proxima Nova Lt" panose="02000506030000020004" pitchFamily="50" charset="0"/>
              </a:rPr>
              <a:t>eg.poly.edu</a:t>
            </a:r>
          </a:p>
          <a:p>
            <a:endParaRPr lang="en-US" sz="900" dirty="0">
              <a:latin typeface="Proxima Nova Rg" panose="02000506030000020004" pitchFamily="2" charset="0"/>
            </a:endParaRPr>
          </a:p>
          <a:p>
            <a:pPr marL="457200" indent="-457200" algn="l">
              <a:buFont typeface="Arial" panose="020B0604020202020204" pitchFamily="34" charset="0"/>
              <a:buChar char="•"/>
            </a:pPr>
            <a:r>
              <a:rPr lang="en-US" sz="2800" dirty="0">
                <a:latin typeface="Proxima Nova Rg" panose="02000506030000020004" pitchFamily="2" charset="0"/>
              </a:rPr>
              <a:t>Assignment submission</a:t>
            </a:r>
          </a:p>
          <a:p>
            <a:pPr marL="457200" indent="-457200" algn="l">
              <a:buFont typeface="Arial" panose="020B0604020202020204" pitchFamily="34" charset="0"/>
              <a:buChar char="•"/>
            </a:pPr>
            <a:r>
              <a:rPr lang="en-US" sz="2800" dirty="0">
                <a:latin typeface="Proxima Nova Rg" panose="02000506030000020004" pitchFamily="2" charset="0"/>
              </a:rPr>
              <a:t>Course announcements</a:t>
            </a:r>
          </a:p>
          <a:p>
            <a:pPr marL="457200" indent="-457200" algn="l">
              <a:buFont typeface="Arial" panose="020B0604020202020204" pitchFamily="34" charset="0"/>
              <a:buChar char="•"/>
            </a:pPr>
            <a:r>
              <a:rPr lang="en-US" sz="2800" dirty="0">
                <a:latin typeface="Proxima Nova Rg" panose="02000506030000020004" pitchFamily="2" charset="0"/>
              </a:rPr>
              <a:t>Syllabus &amp; schedule</a:t>
            </a:r>
          </a:p>
          <a:p>
            <a:pPr marL="457200" indent="-457200" algn="l">
              <a:buFont typeface="Arial" panose="020B0604020202020204" pitchFamily="34" charset="0"/>
              <a:buChar char="•"/>
            </a:pPr>
            <a:r>
              <a:rPr lang="en-US" sz="2800" dirty="0">
                <a:latin typeface="Proxima Nova Rg" panose="02000506030000020004" pitchFamily="2" charset="0"/>
              </a:rPr>
              <a:t>Grades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4" name="Subtitle 2">
            <a:extLst>
              <a:ext uri="{FF2B5EF4-FFF2-40B4-BE49-F238E27FC236}">
                <a16:creationId xmlns:a16="http://schemas.microsoft.com/office/drawing/2014/main" id="{80F736FA-C3C2-CA4D-983E-31AEEE0C9F49}"/>
              </a:ext>
            </a:extLst>
          </p:cNvPr>
          <p:cNvSpPr txBox="1">
            <a:spLocks/>
          </p:cNvSpPr>
          <p:nvPr/>
        </p:nvSpPr>
        <p:spPr>
          <a:xfrm>
            <a:off x="6135189" y="2337293"/>
            <a:ext cx="584926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dirty="0">
                <a:solidFill>
                  <a:schemeClr val="accent6"/>
                </a:solidFill>
                <a:latin typeface="Proxima Nova Lt" panose="02000506030000020004" pitchFamily="50" charset="0"/>
              </a:rPr>
              <a:t>EG1003 Lab Manual manual.eg.poly.edu</a:t>
            </a:r>
          </a:p>
          <a:p>
            <a:endParaRPr lang="en-US" sz="900" dirty="0">
              <a:latin typeface="Proxima Nova Rg" panose="02000506030000020004" pitchFamily="2" charset="0"/>
            </a:endParaRPr>
          </a:p>
          <a:p>
            <a:pPr marL="457200" indent="-457200" algn="l">
              <a:buFont typeface="Arial" panose="020B0604020202020204" pitchFamily="34" charset="0"/>
              <a:buChar char="•"/>
            </a:pPr>
            <a:r>
              <a:rPr lang="en-US" sz="2800" dirty="0">
                <a:latin typeface="Proxima Nova Rg" panose="02000506030000020004" pitchFamily="2" charset="0"/>
              </a:rPr>
              <a:t>Lab &amp; project information</a:t>
            </a:r>
          </a:p>
          <a:p>
            <a:pPr marL="457200" indent="-457200" algn="l">
              <a:buFont typeface="Arial" panose="020B0604020202020204" pitchFamily="34" charset="0"/>
              <a:buChar char="•"/>
            </a:pPr>
            <a:r>
              <a:rPr lang="en-US" sz="2800" dirty="0">
                <a:latin typeface="Proxima Nova Rg" panose="02000506030000020004" pitchFamily="2" charset="0"/>
              </a:rPr>
              <a:t>Course material</a:t>
            </a:r>
          </a:p>
          <a:p>
            <a:pPr marL="457200" indent="-457200" algn="l">
              <a:buFont typeface="Arial" panose="020B0604020202020204" pitchFamily="34" charset="0"/>
              <a:buChar char="•"/>
            </a:pPr>
            <a:r>
              <a:rPr lang="en-US" sz="2800" dirty="0">
                <a:latin typeface="Proxima Nova Rg" panose="02000506030000020004" pitchFamily="2" charset="0"/>
              </a:rPr>
              <a:t>Course policies</a:t>
            </a:r>
          </a:p>
          <a:p>
            <a:pPr marL="457200" indent="-457200" algn="l">
              <a:buFont typeface="Arial" panose="020B0604020202020204" pitchFamily="34" charset="0"/>
              <a:buChar char="•"/>
            </a:pPr>
            <a:r>
              <a:rPr lang="en-US" sz="2800" dirty="0">
                <a:latin typeface="Proxima Nova Rg" panose="02000506030000020004" pitchFamily="2" charset="0"/>
              </a:rPr>
              <a:t>Help and how-</a:t>
            </a:r>
            <a:r>
              <a:rPr lang="en-US" sz="2800" dirty="0" err="1">
                <a:latin typeface="Proxima Nova Rg" panose="02000506030000020004" pitchFamily="2" charset="0"/>
              </a:rPr>
              <a:t>tos</a:t>
            </a:r>
            <a:endParaRPr lang="en-US" sz="2800" dirty="0">
              <a:latin typeface="Proxima Nova Rg" panose="02000506030000020004" pitchFamily="2" charset="0"/>
            </a:endParaRPr>
          </a:p>
          <a:p>
            <a:pPr marL="457200" indent="-457200" algn="l">
              <a:buFont typeface="Arial" panose="020B0604020202020204" pitchFamily="34" charset="0"/>
              <a:buChar char="•"/>
            </a:pPr>
            <a:endParaRPr lang="en-US" sz="3200" b="1" dirty="0">
              <a:latin typeface="Proxima Nova Rg" panose="02000506030000020004" pitchFamily="2" charset="0"/>
            </a:endParaRPr>
          </a:p>
        </p:txBody>
      </p:sp>
      <p:sp>
        <p:nvSpPr>
          <p:cNvPr id="15" name="Title 1">
            <a:extLst>
              <a:ext uri="{FF2B5EF4-FFF2-40B4-BE49-F238E27FC236}">
                <a16:creationId xmlns:a16="http://schemas.microsoft.com/office/drawing/2014/main" id="{BB16AFCA-9A34-41AE-B6F7-D37C3BDF45B6}"/>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COURSE RESOURCES</a:t>
            </a:r>
          </a:p>
        </p:txBody>
      </p:sp>
      <p:pic>
        <p:nvPicPr>
          <p:cNvPr id="17" name="Picture 16"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17</a:t>
            </a:r>
          </a:p>
        </p:txBody>
      </p:sp>
    </p:spTree>
    <p:extLst>
      <p:ext uri="{BB962C8B-B14F-4D97-AF65-F5344CB8AC3E}">
        <p14:creationId xmlns:p14="http://schemas.microsoft.com/office/powerpoint/2010/main" val="3666688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itchFamily="50" charset="0"/>
              </a:rPr>
              <a:t>QUESTIONS</a:t>
            </a:r>
            <a:r>
              <a:rPr lang="en-US" dirty="0">
                <a:latin typeface="Gotham Medium" pitchFamily="50" charset="0"/>
              </a:rPr>
              <a:t>?</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103094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92629" y="1357497"/>
            <a:ext cx="10406742" cy="2387600"/>
          </a:xfrm>
        </p:spPr>
        <p:txBody>
          <a:bodyPr>
            <a:normAutofit/>
          </a:bodyPr>
          <a:lstStyle/>
          <a:p>
            <a:r>
              <a:rPr lang="en-US" sz="5400" dirty="0">
                <a:latin typeface="Gotham Medium" pitchFamily="50" charset="0"/>
              </a:rPr>
              <a:t>ACADEMIC HONESTY &amp; PLAGIARISM </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567494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5" name="TextBox 4">
            <a:extLst>
              <a:ext uri="{FF2B5EF4-FFF2-40B4-BE49-F238E27FC236}">
                <a16:creationId xmlns:a16="http://schemas.microsoft.com/office/drawing/2014/main" id="{13B4753A-395F-0748-9C4B-86922FCF7F9D}"/>
              </a:ext>
            </a:extLst>
          </p:cNvPr>
          <p:cNvSpPr txBox="1"/>
          <p:nvPr/>
        </p:nvSpPr>
        <p:spPr>
          <a:xfrm>
            <a:off x="10200060" y="1889657"/>
            <a:ext cx="172025" cy="345775"/>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D35137B5-9A84-854C-99EA-E3FC4D054BEE}"/>
              </a:ext>
            </a:extLst>
          </p:cNvPr>
          <p:cNvSpPr txBox="1"/>
          <p:nvPr/>
        </p:nvSpPr>
        <p:spPr>
          <a:xfrm>
            <a:off x="498764" y="1532164"/>
            <a:ext cx="10853394" cy="757130"/>
          </a:xfrm>
          <a:prstGeom prst="rect">
            <a:avLst/>
          </a:prstGeom>
          <a:noFill/>
        </p:spPr>
        <p:txBody>
          <a:bodyPr wrap="square" rtlCol="0">
            <a:spAutoFit/>
          </a:bodyPr>
          <a:lstStyle/>
          <a:p>
            <a:pPr algn="ctr">
              <a:lnSpc>
                <a:spcPct val="90000"/>
              </a:lnSpc>
              <a:spcBef>
                <a:spcPts val="1000"/>
              </a:spcBef>
            </a:pPr>
            <a:r>
              <a:rPr lang="en-US" sz="2400" dirty="0">
                <a:solidFill>
                  <a:srgbClr val="57068C"/>
                </a:solidFill>
                <a:latin typeface="Proxima Nova Lt" panose="02000506030000020004" pitchFamily="50" charset="0"/>
              </a:rPr>
              <a:t>NYU Code of Conduct: </a:t>
            </a:r>
            <a:r>
              <a:rPr lang="en-US" sz="2400" dirty="0">
                <a:solidFill>
                  <a:srgbClr val="57068C"/>
                </a:solidFill>
                <a:latin typeface="Proxima Nova Rg" panose="02000506030000020004" pitchFamily="2" charset="0"/>
              </a:rPr>
              <a:t>Misrepresentation, deception, dishonesty, or any act of falsification to influence academic evaluation</a:t>
            </a:r>
          </a:p>
        </p:txBody>
      </p:sp>
      <p:graphicFrame>
        <p:nvGraphicFramePr>
          <p:cNvPr id="26" name="Diagram 25">
            <a:extLst>
              <a:ext uri="{FF2B5EF4-FFF2-40B4-BE49-F238E27FC236}">
                <a16:creationId xmlns:a16="http://schemas.microsoft.com/office/drawing/2014/main" id="{1A57AC3F-B209-DF49-88D2-61E9B32DAFA0}"/>
              </a:ext>
            </a:extLst>
          </p:cNvPr>
          <p:cNvGraphicFramePr/>
          <p:nvPr>
            <p:extLst>
              <p:ext uri="{D42A27DB-BD31-4B8C-83A1-F6EECF244321}">
                <p14:modId xmlns:p14="http://schemas.microsoft.com/office/powerpoint/2010/main" val="4142732830"/>
              </p:ext>
            </p:extLst>
          </p:nvPr>
        </p:nvGraphicFramePr>
        <p:xfrm>
          <a:off x="420209" y="2357195"/>
          <a:ext cx="5244256" cy="3584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2" name="Diagram 31">
            <a:extLst>
              <a:ext uri="{FF2B5EF4-FFF2-40B4-BE49-F238E27FC236}">
                <a16:creationId xmlns:a16="http://schemas.microsoft.com/office/drawing/2014/main" id="{CF116654-5D89-DE4D-A520-27A8CF06284C}"/>
              </a:ext>
            </a:extLst>
          </p:cNvPr>
          <p:cNvGraphicFramePr/>
          <p:nvPr>
            <p:extLst>
              <p:ext uri="{D42A27DB-BD31-4B8C-83A1-F6EECF244321}">
                <p14:modId xmlns:p14="http://schemas.microsoft.com/office/powerpoint/2010/main" val="1619237858"/>
              </p:ext>
            </p:extLst>
          </p:nvPr>
        </p:nvGraphicFramePr>
        <p:xfrm>
          <a:off x="6301646" y="2406542"/>
          <a:ext cx="5416742" cy="347904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Title 1">
            <a:extLst>
              <a:ext uri="{FF2B5EF4-FFF2-40B4-BE49-F238E27FC236}">
                <a16:creationId xmlns:a16="http://schemas.microsoft.com/office/drawing/2014/main" id="{961658E7-D1B5-4DF2-9B60-E7A4BCAF6539}"/>
              </a:ext>
            </a:extLst>
          </p:cNvPr>
          <p:cNvSpPr>
            <a:spLocks noGrp="1"/>
          </p:cNvSpPr>
          <p:nvPr>
            <p:ph type="ctrTitle"/>
          </p:nvPr>
        </p:nvSpPr>
        <p:spPr>
          <a:xfrm>
            <a:off x="0" y="670557"/>
            <a:ext cx="12192000" cy="965147"/>
          </a:xfrm>
        </p:spPr>
        <p:txBody>
          <a:bodyPr anchor="t">
            <a:noAutofit/>
          </a:bodyPr>
          <a:lstStyle/>
          <a:p>
            <a:r>
              <a:rPr lang="en-US" sz="5000" dirty="0">
                <a:latin typeface="Gotham Medium" panose="02000603030000020004" pitchFamily="2" charset="0"/>
              </a:rPr>
              <a:t>WHAT IS ACADEMIC DISHONESTY?</a:t>
            </a:r>
          </a:p>
        </p:txBody>
      </p:sp>
      <p:pic>
        <p:nvPicPr>
          <p:cNvPr id="15" name="Picture 14"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866053" y="6432287"/>
            <a:ext cx="1229341" cy="336532"/>
          </a:xfrm>
          <a:prstGeom prst="rect">
            <a:avLst/>
          </a:prstGeom>
        </p:spPr>
      </p:pic>
      <p:sp>
        <p:nvSpPr>
          <p:cNvPr id="16" name="TextBox 15">
            <a:extLst>
              <a:ext uri="{FF2B5EF4-FFF2-40B4-BE49-F238E27FC236}">
                <a16:creationId xmlns:a16="http://schemas.microsoft.com/office/drawing/2014/main" id="{D6595A49-CD63-4CB4-8F01-FA8768E96924}"/>
              </a:ext>
            </a:extLst>
          </p:cNvPr>
          <p:cNvSpPr txBox="1"/>
          <p:nvPr/>
        </p:nvSpPr>
        <p:spPr>
          <a:xfrm>
            <a:off x="11030054" y="5914567"/>
            <a:ext cx="901337" cy="338554"/>
          </a:xfrm>
          <a:prstGeom prst="rect">
            <a:avLst/>
          </a:prstGeom>
          <a:noFill/>
        </p:spPr>
        <p:txBody>
          <a:bodyPr wrap="square" rtlCol="0">
            <a:spAutoFit/>
          </a:bodyPr>
          <a:lstStyle/>
          <a:p>
            <a:pPr algn="r"/>
            <a:r>
              <a:rPr lang="en-US" sz="1600" dirty="0">
                <a:latin typeface="Proxima Nova Lt" panose="02000506030000020004" pitchFamily="50" charset="0"/>
              </a:rPr>
              <a:t>20</a:t>
            </a:r>
          </a:p>
        </p:txBody>
      </p:sp>
    </p:spTree>
    <p:extLst>
      <p:ext uri="{BB962C8B-B14F-4D97-AF65-F5344CB8AC3E}">
        <p14:creationId xmlns:p14="http://schemas.microsoft.com/office/powerpoint/2010/main" val="12936039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61379" y="647998"/>
            <a:ext cx="12069229" cy="965147"/>
          </a:xfrm>
        </p:spPr>
        <p:txBody>
          <a:bodyPr>
            <a:noAutofit/>
          </a:bodyPr>
          <a:lstStyle/>
          <a:p>
            <a:r>
              <a:rPr lang="en-US" sz="5000" dirty="0">
                <a:latin typeface="Gotham Medium" pitchFamily="50" charset="0"/>
              </a:rPr>
              <a:t>IMPORTANCE OF PROPER CITATION</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64100" y="1924153"/>
            <a:ext cx="11063785" cy="548319"/>
          </a:xfrm>
        </p:spPr>
        <p:txBody>
          <a:bodyPr anchor="ctr">
            <a:normAutofit/>
          </a:bodyPr>
          <a:lstStyle/>
          <a:p>
            <a:r>
              <a:rPr lang="en-US" sz="2800" dirty="0">
                <a:solidFill>
                  <a:srgbClr val="57068C"/>
                </a:solidFill>
                <a:latin typeface="Proxima Nova Lt" panose="02000506030000020004" pitchFamily="50" charset="0"/>
              </a:rPr>
              <a:t>Severe consequences for failing to give proper credit</a:t>
            </a:r>
            <a:endParaRPr lang="en-US" sz="2800" b="1" dirty="0">
              <a:solidFill>
                <a:srgbClr val="57068C"/>
              </a:solidFill>
              <a:latin typeface="Proxima Nova Lt" panose="020B0604020202020204" charset="0"/>
              <a:cs typeface="Proxima Nova Lt" panose="020B0604020202020204" charset="0"/>
            </a:endParaRP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graphicFrame>
        <p:nvGraphicFramePr>
          <p:cNvPr id="17" name="Diagram 16">
            <a:extLst>
              <a:ext uri="{FF2B5EF4-FFF2-40B4-BE49-F238E27FC236}">
                <a16:creationId xmlns:a16="http://schemas.microsoft.com/office/drawing/2014/main" id="{6D4F0465-6576-C64D-AAC0-A9698C552EE6}"/>
              </a:ext>
            </a:extLst>
          </p:cNvPr>
          <p:cNvGraphicFramePr/>
          <p:nvPr>
            <p:extLst>
              <p:ext uri="{D42A27DB-BD31-4B8C-83A1-F6EECF244321}">
                <p14:modId xmlns:p14="http://schemas.microsoft.com/office/powerpoint/2010/main" val="2578424346"/>
              </p:ext>
            </p:extLst>
          </p:nvPr>
        </p:nvGraphicFramePr>
        <p:xfrm>
          <a:off x="1638301" y="2572151"/>
          <a:ext cx="9144000" cy="32964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21</a:t>
            </a:r>
          </a:p>
        </p:txBody>
      </p:sp>
    </p:spTree>
    <p:extLst>
      <p:ext uri="{BB962C8B-B14F-4D97-AF65-F5344CB8AC3E}">
        <p14:creationId xmlns:p14="http://schemas.microsoft.com/office/powerpoint/2010/main" val="3905181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64108" y="2002467"/>
            <a:ext cx="7018382" cy="3917892"/>
          </a:xfrm>
        </p:spPr>
        <p:txBody>
          <a:bodyPr anchor="ctr">
            <a:noAutofit/>
          </a:bodyPr>
          <a:lstStyle/>
          <a:p>
            <a:pPr>
              <a:lnSpc>
                <a:spcPct val="100000"/>
              </a:lnSpc>
              <a:spcAft>
                <a:spcPts val="50"/>
              </a:spcAft>
            </a:pPr>
            <a:r>
              <a:rPr lang="en-US" sz="2800" dirty="0">
                <a:solidFill>
                  <a:srgbClr val="57068C"/>
                </a:solidFill>
                <a:latin typeface="Proxima Nova Lt" panose="02000506030000020004" pitchFamily="50" charset="0"/>
              </a:rPr>
              <a:t>National Society of Professional Engineers Code of Ethics </a:t>
            </a:r>
            <a:endParaRPr lang="en-US" sz="2800" u="sng" dirty="0">
              <a:solidFill>
                <a:srgbClr val="57068C"/>
              </a:solidFill>
              <a:latin typeface="Proxima Nova Rg" panose="02000506030000020004" pitchFamily="2" charset="0"/>
            </a:endParaRPr>
          </a:p>
          <a:p>
            <a:pPr marL="914400" lvl="1" indent="-457200" algn="l">
              <a:lnSpc>
                <a:spcPct val="100000"/>
              </a:lnSpc>
              <a:spcAft>
                <a:spcPts val="50"/>
              </a:spcAft>
              <a:buFont typeface="Arial" panose="020B0604020202020204" pitchFamily="34" charset="0"/>
              <a:buChar char="•"/>
            </a:pPr>
            <a:r>
              <a:rPr lang="en-US" sz="2800" dirty="0">
                <a:latin typeface="Proxima Nova Rg" panose="02000506030000020004" pitchFamily="2" charset="0"/>
              </a:rPr>
              <a:t>Responsibility for welfare, safety and    health of the public</a:t>
            </a:r>
          </a:p>
          <a:p>
            <a:pPr marL="914400" lvl="1" indent="-457200" algn="l">
              <a:lnSpc>
                <a:spcPct val="100000"/>
              </a:lnSpc>
              <a:buFont typeface="Arial" panose="020B0604020202020204" pitchFamily="34" charset="0"/>
              <a:buChar char="•"/>
            </a:pPr>
            <a:r>
              <a:rPr lang="en-US" sz="2800" dirty="0">
                <a:latin typeface="Proxima Nova Rg" panose="02000506030000020004" pitchFamily="2" charset="0"/>
              </a:rPr>
              <a:t>Uphold respectability of profession</a:t>
            </a:r>
          </a:p>
          <a:p>
            <a:pPr marL="914400" lvl="1" indent="-457200" algn="l">
              <a:lnSpc>
                <a:spcPct val="100000"/>
              </a:lnSpc>
              <a:buFont typeface="Arial" panose="020B0604020202020204" pitchFamily="34" charset="0"/>
              <a:buChar char="•"/>
            </a:pPr>
            <a:r>
              <a:rPr lang="en-US" sz="2800" dirty="0">
                <a:solidFill>
                  <a:schemeClr val="accent6"/>
                </a:solidFill>
                <a:latin typeface="Proxima Nova Lt" panose="02000506030000020004" pitchFamily="50" charset="0"/>
              </a:rPr>
              <a:t>Avoid deceptive acts</a:t>
            </a:r>
          </a:p>
          <a:p>
            <a:pPr lvl="1" algn="l">
              <a:lnSpc>
                <a:spcPct val="100000"/>
              </a:lnSpc>
            </a:pPr>
            <a:endParaRPr lang="en-US" sz="2800" dirty="0">
              <a:solidFill>
                <a:srgbClr val="C00000"/>
              </a:solidFill>
              <a:latin typeface="Proxima Nova Lt" panose="02000506030000020004" pitchFamily="50" charset="0"/>
            </a:endParaRPr>
          </a:p>
          <a:p>
            <a:pPr>
              <a:lnSpc>
                <a:spcPct val="100000"/>
              </a:lnSpc>
            </a:pPr>
            <a:r>
              <a:rPr lang="en-US" sz="2800" dirty="0">
                <a:latin typeface="Proxima Nova Lt" panose="02000506030000020004" pitchFamily="50" charset="0"/>
              </a:rPr>
              <a:t>Full code of ethics at NSPE.org</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5" name="Picture 4">
            <a:extLst>
              <a:ext uri="{FF2B5EF4-FFF2-40B4-BE49-F238E27FC236}">
                <a16:creationId xmlns:a16="http://schemas.microsoft.com/office/drawing/2014/main" id="{FFC5AEB5-AAC2-7043-AFFA-E21B4C9A3E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8924" y="2431907"/>
            <a:ext cx="4886270" cy="2904616"/>
          </a:xfrm>
          <a:prstGeom prst="rect">
            <a:avLst/>
          </a:prstGeom>
        </p:spPr>
      </p:pic>
      <p:sp>
        <p:nvSpPr>
          <p:cNvPr id="14" name="Rectangle 13">
            <a:extLst>
              <a:ext uri="{FF2B5EF4-FFF2-40B4-BE49-F238E27FC236}">
                <a16:creationId xmlns:a16="http://schemas.microsoft.com/office/drawing/2014/main" id="{0CB5FDC6-C604-5C4E-8E3A-82E4FACA9C26}"/>
              </a:ext>
            </a:extLst>
          </p:cNvPr>
          <p:cNvSpPr/>
          <p:nvPr/>
        </p:nvSpPr>
        <p:spPr>
          <a:xfrm>
            <a:off x="7686078" y="5425704"/>
            <a:ext cx="3651962" cy="338554"/>
          </a:xfrm>
          <a:prstGeom prst="rect">
            <a:avLst/>
          </a:prstGeom>
        </p:spPr>
        <p:txBody>
          <a:bodyPr wrap="none">
            <a:spAutoFit/>
          </a:bodyPr>
          <a:lstStyle/>
          <a:p>
            <a:pPr algn="ctr"/>
            <a:r>
              <a:rPr lang="en-US" sz="1600" dirty="0">
                <a:latin typeface="Proxima Nova Rg" panose="02000506030000020004" pitchFamily="2" charset="0"/>
              </a:rPr>
              <a:t>Figure 2: NSPE Logo courtesy of NSPE</a:t>
            </a:r>
          </a:p>
        </p:txBody>
      </p:sp>
      <p:sp>
        <p:nvSpPr>
          <p:cNvPr id="15" name="Title 1">
            <a:extLst>
              <a:ext uri="{FF2B5EF4-FFF2-40B4-BE49-F238E27FC236}">
                <a16:creationId xmlns:a16="http://schemas.microsoft.com/office/drawing/2014/main" id="{1149F030-5B52-4EB9-9C69-BC09C0343CB1}"/>
              </a:ext>
            </a:extLst>
          </p:cNvPr>
          <p:cNvSpPr txBox="1">
            <a:spLocks/>
          </p:cNvSpPr>
          <p:nvPr/>
        </p:nvSpPr>
        <p:spPr>
          <a:xfrm>
            <a:off x="564108"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PROFESSIONAL ETHICS</a:t>
            </a:r>
          </a:p>
        </p:txBody>
      </p:sp>
      <p:pic>
        <p:nvPicPr>
          <p:cNvPr id="13" name="Picture 12"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22</a:t>
            </a:r>
          </a:p>
        </p:txBody>
      </p:sp>
    </p:spTree>
    <p:extLst>
      <p:ext uri="{BB962C8B-B14F-4D97-AF65-F5344CB8AC3E}">
        <p14:creationId xmlns:p14="http://schemas.microsoft.com/office/powerpoint/2010/main" val="28277512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83237" y="1921223"/>
            <a:ext cx="4938621" cy="3917892"/>
          </a:xfrm>
        </p:spPr>
        <p:txBody>
          <a:bodyPr anchor="ctr">
            <a:normAutofit/>
          </a:bodyPr>
          <a:lstStyle/>
          <a:p>
            <a:pPr lvl="1" algn="l">
              <a:lnSpc>
                <a:spcPct val="80000"/>
              </a:lnSpc>
            </a:pPr>
            <a:r>
              <a:rPr lang="en-US" sz="2800" dirty="0">
                <a:latin typeface="Proxima Nova Rg" panose="02000506030000020004" pitchFamily="2" charset="0"/>
                <a:cs typeface="Proxima Nova Lt" panose="020B0604020202020204" charset="0"/>
              </a:rPr>
              <a:t>Software used to </a:t>
            </a:r>
          </a:p>
          <a:p>
            <a:pPr lvl="1" algn="l">
              <a:lnSpc>
                <a:spcPct val="80000"/>
              </a:lnSpc>
            </a:pPr>
            <a:r>
              <a:rPr lang="en-US" sz="2800" dirty="0">
                <a:latin typeface="Proxima Nova Rg" panose="02000506030000020004" pitchFamily="2" charset="0"/>
                <a:cs typeface="Proxima Nova Lt" panose="020B0604020202020204" charset="0"/>
              </a:rPr>
              <a:t>compare lab reports:</a:t>
            </a:r>
          </a:p>
          <a:p>
            <a:pPr marL="914400" lvl="1" indent="-457200" algn="l">
              <a:lnSpc>
                <a:spcPct val="80000"/>
              </a:lnSpc>
              <a:buFont typeface="Arial" panose="020B0604020202020204" pitchFamily="34" charset="0"/>
              <a:buChar char="•"/>
            </a:pPr>
            <a:r>
              <a:rPr lang="en-US" sz="2800" dirty="0">
                <a:latin typeface="Proxima Nova Rg" panose="02000506030000020004" pitchFamily="2" charset="0"/>
              </a:rPr>
              <a:t>Peer submissions</a:t>
            </a:r>
          </a:p>
          <a:p>
            <a:pPr marL="914400" lvl="1" indent="-457200" algn="l">
              <a:lnSpc>
                <a:spcPct val="80000"/>
              </a:lnSpc>
              <a:buFont typeface="Arial" panose="020B0604020202020204" pitchFamily="34" charset="0"/>
              <a:buChar char="•"/>
            </a:pPr>
            <a:r>
              <a:rPr lang="en-US" sz="2800" dirty="0">
                <a:latin typeface="Proxima Nova Rg" panose="02000506030000020004" pitchFamily="2" charset="0"/>
              </a:rPr>
              <a:t>Previous students</a:t>
            </a:r>
          </a:p>
          <a:p>
            <a:pPr marL="914400" lvl="1" indent="-457200" algn="l">
              <a:lnSpc>
                <a:spcPct val="80000"/>
              </a:lnSpc>
              <a:buFont typeface="Arial" panose="020B0604020202020204" pitchFamily="34" charset="0"/>
              <a:buChar char="•"/>
            </a:pPr>
            <a:r>
              <a:rPr lang="en-US" sz="2800" dirty="0">
                <a:latin typeface="Proxima Nova Rg" panose="02000506030000020004" pitchFamily="2" charset="0"/>
              </a:rPr>
              <a:t>Other sources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graphicFrame>
        <p:nvGraphicFramePr>
          <p:cNvPr id="4" name="Diagram 3">
            <a:extLst>
              <a:ext uri="{FF2B5EF4-FFF2-40B4-BE49-F238E27FC236}">
                <a16:creationId xmlns:a16="http://schemas.microsoft.com/office/drawing/2014/main" id="{43EF7331-CC72-0C4B-9BE2-8F382D9C5F51}"/>
              </a:ext>
            </a:extLst>
          </p:cNvPr>
          <p:cNvGraphicFramePr/>
          <p:nvPr/>
        </p:nvGraphicFramePr>
        <p:xfrm>
          <a:off x="4046528" y="1671194"/>
          <a:ext cx="7607431" cy="4417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itle 1">
            <a:extLst>
              <a:ext uri="{FF2B5EF4-FFF2-40B4-BE49-F238E27FC236}">
                <a16:creationId xmlns:a16="http://schemas.microsoft.com/office/drawing/2014/main" id="{7CC0AE71-CB7C-4ACD-B4E9-8ACFA0047659}"/>
              </a:ext>
            </a:extLst>
          </p:cNvPr>
          <p:cNvSpPr txBox="1">
            <a:spLocks/>
          </p:cNvSpPr>
          <p:nvPr/>
        </p:nvSpPr>
        <p:spPr>
          <a:xfrm>
            <a:off x="564107" y="630313"/>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EG1003 PLAGIARISM POLICY</a:t>
            </a:r>
          </a:p>
        </p:txBody>
      </p:sp>
      <p:pic>
        <p:nvPicPr>
          <p:cNvPr id="11" name="Picture 10"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23</a:t>
            </a:r>
          </a:p>
        </p:txBody>
      </p:sp>
    </p:spTree>
    <p:extLst>
      <p:ext uri="{BB962C8B-B14F-4D97-AF65-F5344CB8AC3E}">
        <p14:creationId xmlns:p14="http://schemas.microsoft.com/office/powerpoint/2010/main" val="80652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1" y="6323329"/>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graphicFrame>
        <p:nvGraphicFramePr>
          <p:cNvPr id="5" name="Diagram 4">
            <a:extLst>
              <a:ext uri="{FF2B5EF4-FFF2-40B4-BE49-F238E27FC236}">
                <a16:creationId xmlns:a16="http://schemas.microsoft.com/office/drawing/2014/main" id="{3CCB1FA3-DA7F-B345-AC53-AA78673C8A28}"/>
              </a:ext>
            </a:extLst>
          </p:cNvPr>
          <p:cNvGraphicFramePr/>
          <p:nvPr>
            <p:extLst>
              <p:ext uri="{D42A27DB-BD31-4B8C-83A1-F6EECF244321}">
                <p14:modId xmlns:p14="http://schemas.microsoft.com/office/powerpoint/2010/main" val="1925596831"/>
              </p:ext>
            </p:extLst>
          </p:nvPr>
        </p:nvGraphicFramePr>
        <p:xfrm>
          <a:off x="6302950" y="1740338"/>
          <a:ext cx="5523236" cy="41426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5" name="Diagram 14">
            <a:extLst>
              <a:ext uri="{FF2B5EF4-FFF2-40B4-BE49-F238E27FC236}">
                <a16:creationId xmlns:a16="http://schemas.microsoft.com/office/drawing/2014/main" id="{24652E4E-7160-5D43-B5BF-05391F4D49A4}"/>
              </a:ext>
            </a:extLst>
          </p:cNvPr>
          <p:cNvGraphicFramePr/>
          <p:nvPr>
            <p:extLst>
              <p:ext uri="{D42A27DB-BD31-4B8C-83A1-F6EECF244321}">
                <p14:modId xmlns:p14="http://schemas.microsoft.com/office/powerpoint/2010/main" val="654243467"/>
              </p:ext>
            </p:extLst>
          </p:nvPr>
        </p:nvGraphicFramePr>
        <p:xfrm>
          <a:off x="314036" y="1683716"/>
          <a:ext cx="5523236" cy="419333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6" name="Title 1">
            <a:extLst>
              <a:ext uri="{FF2B5EF4-FFF2-40B4-BE49-F238E27FC236}">
                <a16:creationId xmlns:a16="http://schemas.microsoft.com/office/drawing/2014/main" id="{E59EF1B8-0DB8-4F3F-909A-076B9E64DE00}"/>
              </a:ext>
            </a:extLst>
          </p:cNvPr>
          <p:cNvSpPr txBox="1">
            <a:spLocks/>
          </p:cNvSpPr>
          <p:nvPr/>
        </p:nvSpPr>
        <p:spPr>
          <a:xfrm>
            <a:off x="2" y="730479"/>
            <a:ext cx="12191998" cy="965147"/>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000" dirty="0">
                <a:latin typeface="Gotham Medium" panose="02000603030000020004" pitchFamily="2" charset="0"/>
              </a:rPr>
              <a:t>STRATEGIES TO AVOID PLAGIARISM</a:t>
            </a:r>
          </a:p>
        </p:txBody>
      </p:sp>
      <p:pic>
        <p:nvPicPr>
          <p:cNvPr id="11" name="Picture 10"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24</a:t>
            </a:r>
          </a:p>
        </p:txBody>
      </p:sp>
    </p:spTree>
    <p:extLst>
      <p:ext uri="{BB962C8B-B14F-4D97-AF65-F5344CB8AC3E}">
        <p14:creationId xmlns:p14="http://schemas.microsoft.com/office/powerpoint/2010/main" val="22070657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64107" y="1712824"/>
            <a:ext cx="10907457" cy="3917892"/>
          </a:xfrm>
        </p:spPr>
        <p:txBody>
          <a:bodyPr anchor="ctr">
            <a:normAutofit/>
          </a:bodyPr>
          <a:lstStyle/>
          <a:p>
            <a:pPr marL="914400" lvl="1" indent="-457200" algn="l">
              <a:lnSpc>
                <a:spcPct val="80000"/>
              </a:lnSpc>
              <a:buFont typeface="Arial" panose="020B0604020202020204" pitchFamily="34" charset="0"/>
              <a:buChar char="•"/>
            </a:pPr>
            <a:r>
              <a:rPr lang="en-US" sz="2800" b="1" dirty="0">
                <a:solidFill>
                  <a:schemeClr val="accent6"/>
                </a:solidFill>
                <a:latin typeface="Proxima Nova Lt" panose="02000506030000020004" pitchFamily="2" charset="77"/>
              </a:rPr>
              <a:t>Full </a:t>
            </a:r>
            <a:r>
              <a:rPr lang="en-US" sz="2800" dirty="0">
                <a:solidFill>
                  <a:schemeClr val="accent6"/>
                </a:solidFill>
                <a:latin typeface="Proxima Nova Lt" panose="02000506030000020004" pitchFamily="2" charset="77"/>
              </a:rPr>
              <a:t>citation</a:t>
            </a:r>
            <a:r>
              <a:rPr lang="en-US" sz="2800" b="1" dirty="0">
                <a:solidFill>
                  <a:schemeClr val="accent6"/>
                </a:solidFill>
                <a:latin typeface="Proxima Nova Lt" panose="02000506030000020004" pitchFamily="2" charset="77"/>
              </a:rPr>
              <a:t> in works cited section:</a:t>
            </a:r>
          </a:p>
          <a:p>
            <a:pPr lvl="2" algn="l">
              <a:lnSpc>
                <a:spcPct val="80000"/>
              </a:lnSpc>
            </a:pPr>
            <a:r>
              <a:rPr lang="en-US" sz="2800" dirty="0">
                <a:latin typeface="Proxima Nova Rg" panose="02000506030000020004" pitchFamily="2" charset="0"/>
              </a:rPr>
              <a:t>NYU </a:t>
            </a:r>
            <a:r>
              <a:rPr lang="en-US" sz="2800" dirty="0" err="1">
                <a:latin typeface="Proxima Nova Rg" panose="02000506030000020004" pitchFamily="2" charset="0"/>
              </a:rPr>
              <a:t>Tandon</a:t>
            </a:r>
            <a:r>
              <a:rPr lang="en-US" sz="2800" dirty="0">
                <a:latin typeface="Proxima Nova Rg" panose="02000506030000020004" pitchFamily="2" charset="0"/>
              </a:rPr>
              <a:t> School of Engineering. (2020). “Lab 11: Biomedical Forensics.” EG1003 Online Lab Manual. Accessed 6 August 2020 from manual.eg.poly.edu.</a:t>
            </a:r>
          </a:p>
          <a:p>
            <a:pPr lvl="2" algn="l">
              <a:lnSpc>
                <a:spcPct val="80000"/>
              </a:lnSpc>
            </a:pPr>
            <a:endParaRPr lang="en-US" sz="2800" dirty="0">
              <a:latin typeface="Proxima Nova Rg" panose="02000506030000020004" pitchFamily="2" charset="0"/>
              <a:cs typeface="Proxima Nova Lt" panose="020B0604020202020204" charset="0"/>
            </a:endParaRPr>
          </a:p>
          <a:p>
            <a:pPr marL="914400" lvl="1" indent="-457200" algn="l">
              <a:lnSpc>
                <a:spcPct val="80000"/>
              </a:lnSpc>
              <a:buFont typeface="Arial" panose="020B0604020202020204" pitchFamily="34" charset="0"/>
              <a:buChar char="•"/>
            </a:pPr>
            <a:r>
              <a:rPr lang="en-US" sz="2800" b="1" dirty="0">
                <a:solidFill>
                  <a:schemeClr val="accent6"/>
                </a:solidFill>
                <a:latin typeface="Proxima Nova Lt" panose="02000506030000020004" charset="0"/>
              </a:rPr>
              <a:t>In text citation near info quoted or paraphrased:</a:t>
            </a:r>
          </a:p>
          <a:p>
            <a:pPr lvl="2" algn="l">
              <a:lnSpc>
                <a:spcPct val="80000"/>
              </a:lnSpc>
            </a:pPr>
            <a:r>
              <a:rPr lang="en-US" sz="2800" dirty="0">
                <a:latin typeface="Proxima Nova Rg" panose="02000506030000020004" pitchFamily="2" charset="0"/>
              </a:rPr>
              <a:t>(NYU </a:t>
            </a:r>
            <a:r>
              <a:rPr lang="en-US" sz="2800" dirty="0" err="1">
                <a:latin typeface="Proxima Nova Rg" panose="02000506030000020004" pitchFamily="2" charset="0"/>
              </a:rPr>
              <a:t>Tandon</a:t>
            </a:r>
            <a:r>
              <a:rPr lang="en-US" sz="2800" dirty="0">
                <a:latin typeface="Proxima Nova Rg" panose="02000506030000020004" pitchFamily="2" charset="0"/>
              </a:rPr>
              <a:t>, 2020)</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1" name="Title 1">
            <a:extLst>
              <a:ext uri="{FF2B5EF4-FFF2-40B4-BE49-F238E27FC236}">
                <a16:creationId xmlns:a16="http://schemas.microsoft.com/office/drawing/2014/main" id="{8D683DA8-32D1-4FCF-82FE-A8442B9250A6}"/>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CITING IN LAB REPORTS</a:t>
            </a:r>
          </a:p>
        </p:txBody>
      </p:sp>
      <p:pic>
        <p:nvPicPr>
          <p:cNvPr id="13" name="Picture 12"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25</a:t>
            </a:r>
          </a:p>
        </p:txBody>
      </p:sp>
    </p:spTree>
    <p:extLst>
      <p:ext uri="{BB962C8B-B14F-4D97-AF65-F5344CB8AC3E}">
        <p14:creationId xmlns:p14="http://schemas.microsoft.com/office/powerpoint/2010/main" val="4035014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03042" y="1419614"/>
            <a:ext cx="10585916" cy="2387600"/>
          </a:xfrm>
        </p:spPr>
        <p:txBody>
          <a:bodyPr>
            <a:normAutofit/>
          </a:bodyPr>
          <a:lstStyle/>
          <a:p>
            <a:r>
              <a:rPr lang="en-US" sz="5400" dirty="0">
                <a:latin typeface="Gotham Medium" pitchFamily="50" charset="0"/>
              </a:rPr>
              <a:t>EG 1003 RECITATION </a:t>
            </a:r>
            <a:br>
              <a:rPr lang="en-US" sz="5400" dirty="0">
                <a:latin typeface="Gotham Medium" pitchFamily="50" charset="0"/>
              </a:rPr>
            </a:br>
            <a:r>
              <a:rPr lang="en-US" sz="5400" dirty="0">
                <a:latin typeface="Gotham Medium" pitchFamily="50" charset="0"/>
              </a:rPr>
              <a:t>INTRO PRESENTATIONS</a:t>
            </a:r>
            <a:br>
              <a:rPr lang="en-US" sz="5400" dirty="0">
                <a:latin typeface="Gotham Medium" pitchFamily="50" charset="0"/>
              </a:rPr>
            </a:br>
            <a:r>
              <a:rPr lang="en-US" sz="5400" dirty="0">
                <a:latin typeface="Gotham Medium" pitchFamily="50" charset="0"/>
              </a:rPr>
              <a:t>OVERVIEW</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1811563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itchFamily="50" charset="0"/>
              </a:rPr>
              <a:t>QUESTIONS?</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1905792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90788" y="1369854"/>
            <a:ext cx="10410424" cy="2387600"/>
          </a:xfrm>
        </p:spPr>
        <p:txBody>
          <a:bodyPr>
            <a:normAutofit/>
          </a:bodyPr>
          <a:lstStyle/>
          <a:p>
            <a:r>
              <a:rPr lang="en-US" sz="5400" dirty="0">
                <a:latin typeface="Gotham Medium" pitchFamily="50" charset="0"/>
              </a:rPr>
              <a:t>HOW TO GIVE A</a:t>
            </a:r>
            <a:br>
              <a:rPr lang="en-US" sz="5400" dirty="0">
                <a:latin typeface="Gotham Medium" pitchFamily="50" charset="0"/>
              </a:rPr>
            </a:br>
            <a:r>
              <a:rPr lang="en-US" sz="5400" dirty="0">
                <a:latin typeface="Gotham Medium" pitchFamily="50" charset="0"/>
              </a:rPr>
              <a:t>RECITATION PRESENTATION</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2243966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50283"/>
            <a:ext cx="11063786" cy="965147"/>
          </a:xfrm>
        </p:spPr>
        <p:txBody>
          <a:bodyPr>
            <a:normAutofit fontScale="90000"/>
          </a:bodyPr>
          <a:lstStyle/>
          <a:p>
            <a:r>
              <a:rPr lang="en-US" sz="5400" dirty="0">
                <a:latin typeface="Gotham Medium" pitchFamily="50" charset="0"/>
              </a:rPr>
              <a:t>LAB PRESENTATION OVERVIEW</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64107" y="1698780"/>
            <a:ext cx="10160000"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Timed five-minute presentation on labs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Post-presentation feedback from Professor, WC, and TA</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Listen &amp; learn: penalty for redundant feedback</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Graded on visual and verbal presentation</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1" name="TextBox 10">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28</a:t>
            </a:r>
          </a:p>
        </p:txBody>
      </p:sp>
    </p:spTree>
    <p:extLst>
      <p:ext uri="{BB962C8B-B14F-4D97-AF65-F5344CB8AC3E}">
        <p14:creationId xmlns:p14="http://schemas.microsoft.com/office/powerpoint/2010/main" val="21872453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6" y="635284"/>
            <a:ext cx="11063786" cy="965147"/>
          </a:xfrm>
        </p:spPr>
        <p:txBody>
          <a:bodyPr>
            <a:normAutofit/>
          </a:bodyPr>
          <a:lstStyle/>
          <a:p>
            <a:r>
              <a:rPr lang="en-US" sz="5400" dirty="0">
                <a:latin typeface="Gotham Medium" pitchFamily="50" charset="0"/>
              </a:rPr>
              <a:t>PRESENTATION FORMAT</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1518315" y="2535501"/>
            <a:ext cx="9835485" cy="3362330"/>
          </a:xfrm>
        </p:spPr>
        <p:txBody>
          <a:bodyPr numCol="2" anchor="ctr">
            <a:normAutofit fontScale="92500" lnSpcReduction="10000"/>
          </a:bodyPr>
          <a:lstStyle/>
          <a:p>
            <a:pPr marL="342900" indent="-342900" algn="l">
              <a:lnSpc>
                <a:spcPct val="110000"/>
              </a:lnSpc>
              <a:buFont typeface="Arial" panose="020B0604020202020204" pitchFamily="34" charset="0"/>
              <a:buChar char="•"/>
            </a:pPr>
            <a:r>
              <a:rPr lang="en-US" sz="3000" dirty="0">
                <a:latin typeface="Proxima Nova Rg" panose="02000506030000020004" pitchFamily="2" charset="0"/>
              </a:rPr>
              <a:t>Title </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Overview</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Experimental Objective </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Introduction</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Background Information</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Materials</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Procedure</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Data/Observations</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Results</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Conclusion</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Title </a:t>
            </a:r>
          </a:p>
          <a:p>
            <a:pPr algn="l"/>
            <a:endParaRPr lang="en-US" dirty="0">
              <a:latin typeface="Proxima Nova Rg" panose="02000506030000020004" pitchFamily="2" charset="0"/>
            </a:endParaRP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0" name="Rectangle 9">
            <a:extLst>
              <a:ext uri="{FF2B5EF4-FFF2-40B4-BE49-F238E27FC236}">
                <a16:creationId xmlns:a16="http://schemas.microsoft.com/office/drawing/2014/main" id="{55F522D9-7A12-BA4A-9849-B4C75C6431E4}"/>
              </a:ext>
            </a:extLst>
          </p:cNvPr>
          <p:cNvSpPr/>
          <p:nvPr/>
        </p:nvSpPr>
        <p:spPr>
          <a:xfrm>
            <a:off x="1875131" y="1600431"/>
            <a:ext cx="8441735" cy="523220"/>
          </a:xfrm>
          <a:prstGeom prst="rect">
            <a:avLst/>
          </a:prstGeom>
        </p:spPr>
        <p:txBody>
          <a:bodyPr wrap="none">
            <a:spAutoFit/>
          </a:bodyPr>
          <a:lstStyle/>
          <a:p>
            <a:r>
              <a:rPr lang="en-US" sz="2800" dirty="0">
                <a:solidFill>
                  <a:srgbClr val="57068C"/>
                </a:solidFill>
                <a:latin typeface="Proxima Nova Rg" panose="02000506030000020004" pitchFamily="2" charset="0"/>
              </a:rPr>
              <a:t>Consistent format and order for all lab presentations:</a:t>
            </a:r>
          </a:p>
        </p:txBody>
      </p:sp>
      <p:sp>
        <p:nvSpPr>
          <p:cNvPr id="11" name="Explosion 1 10">
            <a:extLst>
              <a:ext uri="{FF2B5EF4-FFF2-40B4-BE49-F238E27FC236}">
                <a16:creationId xmlns:a16="http://schemas.microsoft.com/office/drawing/2014/main" id="{35EB8184-2856-9745-AFE0-A311F7B035CD}"/>
              </a:ext>
            </a:extLst>
          </p:cNvPr>
          <p:cNvSpPr/>
          <p:nvPr/>
        </p:nvSpPr>
        <p:spPr>
          <a:xfrm rot="20911413">
            <a:off x="8939321" y="3495749"/>
            <a:ext cx="3116186" cy="2521853"/>
          </a:xfrm>
          <a:prstGeom prst="irregularSeal1">
            <a:avLst/>
          </a:prstGeom>
          <a:solidFill>
            <a:schemeClr val="accent2">
              <a:lumMod val="60000"/>
              <a:lumOff val="40000"/>
            </a:schemeClr>
          </a:solidFill>
          <a:ln>
            <a:solidFill>
              <a:srgbClr val="570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57068C"/>
                </a:solidFill>
                <a:latin typeface="Proxima Nova Rg" panose="02000506030000020004" pitchFamily="2" charset="0"/>
              </a:rPr>
              <a:t>ALWAYS use this order!</a:t>
            </a:r>
          </a:p>
        </p:txBody>
      </p:sp>
      <p:pic>
        <p:nvPicPr>
          <p:cNvPr id="13" name="Picture 12"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29</a:t>
            </a:r>
          </a:p>
        </p:txBody>
      </p:sp>
    </p:spTree>
    <p:extLst>
      <p:ext uri="{BB962C8B-B14F-4D97-AF65-F5344CB8AC3E}">
        <p14:creationId xmlns:p14="http://schemas.microsoft.com/office/powerpoint/2010/main" val="3063689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42776"/>
            <a:ext cx="11063786" cy="965147"/>
          </a:xfrm>
        </p:spPr>
        <p:txBody>
          <a:bodyPr>
            <a:normAutofit/>
          </a:bodyPr>
          <a:lstStyle/>
          <a:p>
            <a:r>
              <a:rPr lang="en-US" sz="5400" dirty="0">
                <a:latin typeface="Gotham Medium" pitchFamily="50" charset="0"/>
              </a:rPr>
              <a:t>TITLE SLIDE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64107" y="1915616"/>
            <a:ext cx="6332716" cy="3917892"/>
          </a:xfrm>
        </p:spPr>
        <p:txBody>
          <a:bodyPr anchor="ctr">
            <a:normAutofit lnSpcReduction="10000"/>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Lab number and title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Course number and section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Date of experiment</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Date of presentation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Team members’ names </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Alphabetical by last name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Repeat title slide at end of presentation </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24" name="Rectangle 23">
            <a:extLst>
              <a:ext uri="{FF2B5EF4-FFF2-40B4-BE49-F238E27FC236}">
                <a16:creationId xmlns:a16="http://schemas.microsoft.com/office/drawing/2014/main" id="{F69C2634-17EE-A14A-A2D6-95395A393010}"/>
              </a:ext>
            </a:extLst>
          </p:cNvPr>
          <p:cNvSpPr/>
          <p:nvPr/>
        </p:nvSpPr>
        <p:spPr>
          <a:xfrm>
            <a:off x="7432436" y="5378468"/>
            <a:ext cx="2840842" cy="369332"/>
          </a:xfrm>
          <a:prstGeom prst="rect">
            <a:avLst/>
          </a:prstGeom>
        </p:spPr>
        <p:txBody>
          <a:bodyPr wrap="none">
            <a:spAutoFit/>
          </a:bodyPr>
          <a:lstStyle/>
          <a:p>
            <a:r>
              <a:rPr lang="en-US" dirty="0">
                <a:latin typeface="Proxima Nova Rg" panose="02000506030000020004" pitchFamily="2" charset="0"/>
              </a:rPr>
              <a:t>Figure 3: Sample title slide</a:t>
            </a:r>
          </a:p>
        </p:txBody>
      </p:sp>
      <p:pic>
        <p:nvPicPr>
          <p:cNvPr id="6" name="Picture 5">
            <a:extLst>
              <a:ext uri="{FF2B5EF4-FFF2-40B4-BE49-F238E27FC236}">
                <a16:creationId xmlns:a16="http://schemas.microsoft.com/office/drawing/2014/main" id="{E05E24EC-564F-3642-BA16-F6AB5A6B26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838206"/>
            <a:ext cx="5521730" cy="3451081"/>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30</a:t>
            </a:r>
          </a:p>
        </p:txBody>
      </p:sp>
    </p:spTree>
    <p:extLst>
      <p:ext uri="{BB962C8B-B14F-4D97-AF65-F5344CB8AC3E}">
        <p14:creationId xmlns:p14="http://schemas.microsoft.com/office/powerpoint/2010/main" val="13473351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OVERVIEW SLIDE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309634" y="1855154"/>
            <a:ext cx="5744886" cy="3917892"/>
          </a:xfrm>
        </p:spPr>
        <p:txBody>
          <a:bodyPr anchor="ct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“Overview”</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No need to read slide aloud during presentation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Same agenda slide/order for all presentations!</a:t>
            </a:r>
          </a:p>
          <a:p>
            <a:pPr marL="342900" indent="-342900" algn="l">
              <a:buFont typeface="Arial" panose="020B0604020202020204" pitchFamily="34" charset="0"/>
              <a:buChar char="•"/>
            </a:pPr>
            <a:endParaRPr lang="en-US" sz="2800" dirty="0">
              <a:latin typeface="Proxima Nova Rg" panose="02000506030000020004" pitchFamily="2" charset="0"/>
            </a:endParaRP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0" name="Rectangle 9">
            <a:extLst>
              <a:ext uri="{FF2B5EF4-FFF2-40B4-BE49-F238E27FC236}">
                <a16:creationId xmlns:a16="http://schemas.microsoft.com/office/drawing/2014/main" id="{7FBFA0B2-6F89-354D-BC42-BAD4604F35D5}"/>
              </a:ext>
            </a:extLst>
          </p:cNvPr>
          <p:cNvSpPr/>
          <p:nvPr/>
        </p:nvSpPr>
        <p:spPr>
          <a:xfrm>
            <a:off x="1572303" y="5487366"/>
            <a:ext cx="3467616" cy="369332"/>
          </a:xfrm>
          <a:prstGeom prst="rect">
            <a:avLst/>
          </a:prstGeom>
        </p:spPr>
        <p:txBody>
          <a:bodyPr wrap="none">
            <a:spAutoFit/>
          </a:bodyPr>
          <a:lstStyle/>
          <a:p>
            <a:r>
              <a:rPr lang="en-US" dirty="0">
                <a:latin typeface="Proxima Nova Rg" panose="02000506030000020004" pitchFamily="2" charset="0"/>
              </a:rPr>
              <a:t>Figure 4:  Overview slide sample</a:t>
            </a:r>
          </a:p>
        </p:txBody>
      </p:sp>
      <p:pic>
        <p:nvPicPr>
          <p:cNvPr id="13" name="Picture 12"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31</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114" y="1855154"/>
            <a:ext cx="5744886" cy="3590554"/>
          </a:xfrm>
          <a:prstGeom prst="rect">
            <a:avLst/>
          </a:prstGeom>
        </p:spPr>
      </p:pic>
    </p:spTree>
    <p:extLst>
      <p:ext uri="{BB962C8B-B14F-4D97-AF65-F5344CB8AC3E}">
        <p14:creationId xmlns:p14="http://schemas.microsoft.com/office/powerpoint/2010/main" val="24675709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332509" y="647998"/>
            <a:ext cx="11476802" cy="965147"/>
          </a:xfrm>
        </p:spPr>
        <p:txBody>
          <a:bodyPr>
            <a:noAutofit/>
          </a:bodyPr>
          <a:lstStyle/>
          <a:p>
            <a:r>
              <a:rPr lang="en-US" sz="5000" dirty="0">
                <a:latin typeface="Gotham Medium" pitchFamily="50" charset="0"/>
              </a:rPr>
              <a:t>EXPERIMENTAL OBJECTIVE SLIDE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485082" y="1778380"/>
            <a:ext cx="5744886"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“Experimental Objective”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Scientific principles/objectives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No learning objectives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Specify if experiment is a competition</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id="{B850E341-80F1-4A45-AF1B-AEB4D1151528}"/>
              </a:ext>
            </a:extLst>
          </p:cNvPr>
          <p:cNvSpPr/>
          <p:nvPr/>
        </p:nvSpPr>
        <p:spPr>
          <a:xfrm>
            <a:off x="6787882" y="5563548"/>
            <a:ext cx="4297971" cy="369332"/>
          </a:xfrm>
          <a:prstGeom prst="rect">
            <a:avLst/>
          </a:prstGeom>
        </p:spPr>
        <p:txBody>
          <a:bodyPr wrap="none">
            <a:spAutoFit/>
          </a:bodyPr>
          <a:lstStyle/>
          <a:p>
            <a:r>
              <a:rPr lang="en-US" dirty="0">
                <a:latin typeface="Proxima Nova Rg" panose="02000506030000020004" pitchFamily="2" charset="0"/>
              </a:rPr>
              <a:t>Figure 5:  Experimental objective sample</a:t>
            </a:r>
          </a:p>
        </p:txBody>
      </p:sp>
      <p:pic>
        <p:nvPicPr>
          <p:cNvPr id="14" name="Picture 13">
            <a:extLst>
              <a:ext uri="{FF2B5EF4-FFF2-40B4-BE49-F238E27FC236}">
                <a16:creationId xmlns:a16="http://schemas.microsoft.com/office/drawing/2014/main" id="{AA7D987E-A0EA-FB43-AECF-8A619934E2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4425" y="1942049"/>
            <a:ext cx="5744886" cy="3590554"/>
          </a:xfrm>
          <a:prstGeom prst="rect">
            <a:avLst/>
          </a:prstGeom>
          <a:ln>
            <a:solidFill>
              <a:schemeClr val="tx1"/>
            </a:solidFill>
          </a:ln>
        </p:spPr>
      </p:pic>
      <p:pic>
        <p:nvPicPr>
          <p:cNvPr id="17" name="Picture 16"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32</a:t>
            </a:r>
          </a:p>
        </p:txBody>
      </p:sp>
    </p:spTree>
    <p:extLst>
      <p:ext uri="{BB962C8B-B14F-4D97-AF65-F5344CB8AC3E}">
        <p14:creationId xmlns:p14="http://schemas.microsoft.com/office/powerpoint/2010/main" val="38910404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INTRODUCTION SLIDE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622339" y="2249768"/>
            <a:ext cx="5849266"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“Introduction”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Relevance &amp; real-life   applications of topics in lab</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Importance of topics in engineering</a:t>
            </a:r>
          </a:p>
          <a:p>
            <a:pPr algn="l"/>
            <a:endParaRPr lang="en-US" sz="2800" dirty="0">
              <a:latin typeface="Proxima Nova Rg" panose="02000506030000020004" pitchFamily="2" charset="0"/>
            </a:endParaRP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id="{B850E341-80F1-4A45-AF1B-AEB4D1151528}"/>
              </a:ext>
            </a:extLst>
          </p:cNvPr>
          <p:cNvSpPr/>
          <p:nvPr/>
        </p:nvSpPr>
        <p:spPr>
          <a:xfrm>
            <a:off x="1771695" y="5656306"/>
            <a:ext cx="3129383" cy="369332"/>
          </a:xfrm>
          <a:prstGeom prst="rect">
            <a:avLst/>
          </a:prstGeom>
        </p:spPr>
        <p:txBody>
          <a:bodyPr wrap="none">
            <a:spAutoFit/>
          </a:bodyPr>
          <a:lstStyle/>
          <a:p>
            <a:r>
              <a:rPr lang="en-US" dirty="0">
                <a:latin typeface="Proxima Nova Rg" panose="02000506030000020004" pitchFamily="2" charset="0"/>
              </a:rPr>
              <a:t>Figure 6: Introduction sample</a:t>
            </a:r>
          </a:p>
        </p:txBody>
      </p:sp>
      <p:pic>
        <p:nvPicPr>
          <p:cNvPr id="17" name="Picture 16">
            <a:extLst>
              <a:ext uri="{FF2B5EF4-FFF2-40B4-BE49-F238E27FC236}">
                <a16:creationId xmlns:a16="http://schemas.microsoft.com/office/drawing/2014/main" id="{C417C5D6-916B-874E-8581-E4C402189F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883" y="1929504"/>
            <a:ext cx="5849266" cy="3655791"/>
          </a:xfrm>
          <a:prstGeom prst="rect">
            <a:avLst/>
          </a:prstGeom>
          <a:ln>
            <a:solidFill>
              <a:schemeClr val="tx1"/>
            </a:solidFill>
          </a:ln>
        </p:spPr>
      </p:pic>
      <p:pic>
        <p:nvPicPr>
          <p:cNvPr id="16" name="Picture 15"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33</a:t>
            </a:r>
          </a:p>
        </p:txBody>
      </p:sp>
    </p:spTree>
    <p:extLst>
      <p:ext uri="{BB962C8B-B14F-4D97-AF65-F5344CB8AC3E}">
        <p14:creationId xmlns:p14="http://schemas.microsoft.com/office/powerpoint/2010/main" val="9731934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59515" y="631669"/>
            <a:ext cx="12511030" cy="965147"/>
          </a:xfrm>
        </p:spPr>
        <p:txBody>
          <a:bodyPr>
            <a:normAutofit/>
          </a:bodyPr>
          <a:lstStyle/>
          <a:p>
            <a:r>
              <a:rPr lang="en-US" sz="4800" dirty="0">
                <a:latin typeface="Gotham Medium" pitchFamily="50" charset="0"/>
              </a:rPr>
              <a:t>BACKGROUND INFORMATION SLIDES</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406580" y="1769744"/>
            <a:ext cx="5849266"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“Background Information”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Scientific background:</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Main concepts </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Theories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Equations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Competition rules &amp; ratios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id="{B850E341-80F1-4A45-AF1B-AEB4D1151528}"/>
              </a:ext>
            </a:extLst>
          </p:cNvPr>
          <p:cNvSpPr/>
          <p:nvPr/>
        </p:nvSpPr>
        <p:spPr>
          <a:xfrm>
            <a:off x="7133164" y="5649805"/>
            <a:ext cx="3567002" cy="369332"/>
          </a:xfrm>
          <a:prstGeom prst="rect">
            <a:avLst/>
          </a:prstGeom>
        </p:spPr>
        <p:txBody>
          <a:bodyPr wrap="none">
            <a:spAutoFit/>
          </a:bodyPr>
          <a:lstStyle/>
          <a:p>
            <a:r>
              <a:rPr lang="en-US" dirty="0">
                <a:latin typeface="Proxima Nova Rg" panose="02000506030000020004" pitchFamily="2" charset="0"/>
              </a:rPr>
              <a:t>Figure 7: Background info sample</a:t>
            </a:r>
          </a:p>
        </p:txBody>
      </p:sp>
      <p:pic>
        <p:nvPicPr>
          <p:cNvPr id="6" name="Picture 5">
            <a:extLst>
              <a:ext uri="{FF2B5EF4-FFF2-40B4-BE49-F238E27FC236}">
                <a16:creationId xmlns:a16="http://schemas.microsoft.com/office/drawing/2014/main" id="{467F155C-BA5C-D742-82DC-D256CF95E3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1" y="2105482"/>
            <a:ext cx="5689419" cy="3555887"/>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34</a:t>
            </a:r>
          </a:p>
        </p:txBody>
      </p:sp>
    </p:spTree>
    <p:extLst>
      <p:ext uri="{BB962C8B-B14F-4D97-AF65-F5344CB8AC3E}">
        <p14:creationId xmlns:p14="http://schemas.microsoft.com/office/powerpoint/2010/main" val="1550007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MATERIALS SLIDE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622339" y="1611664"/>
            <a:ext cx="5849266" cy="3917892"/>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Slide title “Materials”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Only list materials used</a:t>
            </a:r>
          </a:p>
          <a:p>
            <a:pPr marL="342900" indent="-342900" algn="l">
              <a:buFont typeface="Arial" panose="020B0604020202020204" pitchFamily="34" charset="0"/>
              <a:buChar char="•"/>
            </a:pPr>
            <a:r>
              <a:rPr lang="en-US" sz="2800" dirty="0">
                <a:latin typeface="Proxima Nova Rg" panose="02000506030000020004" pitchFamily="2" charset="0"/>
              </a:rPr>
              <a:t>No competition cost tables</a:t>
            </a:r>
          </a:p>
          <a:p>
            <a:pPr marL="342900" indent="-342900" algn="l">
              <a:buFont typeface="Arial" panose="020B0604020202020204" pitchFamily="34" charset="0"/>
              <a:buChar char="•"/>
            </a:pPr>
            <a:r>
              <a:rPr lang="en-US" sz="2800" dirty="0">
                <a:latin typeface="Proxima Nova Rg" panose="02000506030000020004" pitchFamily="2" charset="0"/>
              </a:rPr>
              <a:t>No need to read aloud during presentation</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id="{B850E341-80F1-4A45-AF1B-AEB4D1151528}"/>
              </a:ext>
            </a:extLst>
          </p:cNvPr>
          <p:cNvSpPr/>
          <p:nvPr/>
        </p:nvSpPr>
        <p:spPr>
          <a:xfrm>
            <a:off x="1771695" y="5656306"/>
            <a:ext cx="2834430" cy="369332"/>
          </a:xfrm>
          <a:prstGeom prst="rect">
            <a:avLst/>
          </a:prstGeom>
        </p:spPr>
        <p:txBody>
          <a:bodyPr wrap="none">
            <a:spAutoFit/>
          </a:bodyPr>
          <a:lstStyle/>
          <a:p>
            <a:r>
              <a:rPr lang="en-US" dirty="0">
                <a:latin typeface="Proxima Nova Rg" panose="02000506030000020004" pitchFamily="2" charset="0"/>
              </a:rPr>
              <a:t>Figure 8: Materials sample</a:t>
            </a:r>
          </a:p>
        </p:txBody>
      </p:sp>
      <p:pic>
        <p:nvPicPr>
          <p:cNvPr id="6" name="Picture 5">
            <a:extLst>
              <a:ext uri="{FF2B5EF4-FFF2-40B4-BE49-F238E27FC236}">
                <a16:creationId xmlns:a16="http://schemas.microsoft.com/office/drawing/2014/main" id="{D4FD3936-C080-8F40-B1F1-3B2DAD1AC5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56" y="1974748"/>
            <a:ext cx="5791155" cy="3619472"/>
          </a:xfrm>
          <a:prstGeom prst="rect">
            <a:avLst/>
          </a:prstGeom>
          <a:ln>
            <a:solidFill>
              <a:schemeClr val="tx1"/>
            </a:solidFill>
          </a:ln>
        </p:spPr>
      </p:pic>
      <p:pic>
        <p:nvPicPr>
          <p:cNvPr id="14" name="Picture 13"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35</a:t>
            </a:r>
          </a:p>
        </p:txBody>
      </p:sp>
    </p:spTree>
    <p:extLst>
      <p:ext uri="{BB962C8B-B14F-4D97-AF65-F5344CB8AC3E}">
        <p14:creationId xmlns:p14="http://schemas.microsoft.com/office/powerpoint/2010/main" val="2373990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2" name="Picture 11">
            <a:extLst>
              <a:ext uri="{FF2B5EF4-FFF2-40B4-BE49-F238E27FC236}">
                <a16:creationId xmlns:a16="http://schemas.microsoft.com/office/drawing/2014/main" id="{98E421AB-93EF-48BB-9DA5-DBBCCA320C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1648" y="6286130"/>
            <a:ext cx="1519822" cy="585518"/>
          </a:xfrm>
          <a:prstGeom prst="rect">
            <a:avLst/>
          </a:prstGeom>
        </p:spPr>
      </p:pic>
      <p:sp>
        <p:nvSpPr>
          <p:cNvPr id="14" name="Title 1">
            <a:extLst>
              <a:ext uri="{FF2B5EF4-FFF2-40B4-BE49-F238E27FC236}">
                <a16:creationId xmlns:a16="http://schemas.microsoft.com/office/drawing/2014/main" id="{8D01EA89-A5D1-48B7-8CB0-1B370CCC07C9}"/>
              </a:ext>
            </a:extLst>
          </p:cNvPr>
          <p:cNvSpPr txBox="1">
            <a:spLocks/>
          </p:cNvSpPr>
          <p:nvPr/>
        </p:nvSpPr>
        <p:spPr>
          <a:xfrm>
            <a:off x="1406324" y="453737"/>
            <a:ext cx="9379351"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latin typeface="Gotham Medium" panose="02000603030000020004" pitchFamily="2" charset="0"/>
              </a:rPr>
              <a:t>SKILLS FOR EG 1003</a:t>
            </a:r>
          </a:p>
        </p:txBody>
      </p:sp>
      <p:sp>
        <p:nvSpPr>
          <p:cNvPr id="10" name="TextBox 9">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a:t>
            </a:r>
          </a:p>
        </p:txBody>
      </p:sp>
      <p:pic>
        <p:nvPicPr>
          <p:cNvPr id="3" name="Picture 2"/>
          <p:cNvPicPr>
            <a:picLocks noChangeAspect="1"/>
          </p:cNvPicPr>
          <p:nvPr/>
        </p:nvPicPr>
        <p:blipFill rotWithShape="1">
          <a:blip r:embed="rId5"/>
          <a:srcRect b="76495"/>
          <a:stretch/>
        </p:blipFill>
        <p:spPr>
          <a:xfrm>
            <a:off x="468758" y="1641665"/>
            <a:ext cx="10972800" cy="1871421"/>
          </a:xfrm>
          <a:prstGeom prst="rect">
            <a:avLst/>
          </a:prstGeom>
        </p:spPr>
      </p:pic>
      <p:pic>
        <p:nvPicPr>
          <p:cNvPr id="11" name="Picture 10"/>
          <p:cNvPicPr>
            <a:picLocks noChangeAspect="1"/>
          </p:cNvPicPr>
          <p:nvPr/>
        </p:nvPicPr>
        <p:blipFill rotWithShape="1">
          <a:blip r:embed="rId5"/>
          <a:srcRect t="24516" b="49780"/>
          <a:stretch/>
        </p:blipFill>
        <p:spPr>
          <a:xfrm>
            <a:off x="468758" y="4177519"/>
            <a:ext cx="10972800" cy="2046525"/>
          </a:xfrm>
          <a:prstGeom prst="rect">
            <a:avLst/>
          </a:prstGeom>
        </p:spPr>
      </p:pic>
      <p:sp>
        <p:nvSpPr>
          <p:cNvPr id="13" name="Title 1">
            <a:extLst>
              <a:ext uri="{FF2B5EF4-FFF2-40B4-BE49-F238E27FC236}">
                <a16:creationId xmlns:a16="http://schemas.microsoft.com/office/drawing/2014/main" id="{8D01EA89-A5D1-48B7-8CB0-1B370CCC07C9}"/>
              </a:ext>
            </a:extLst>
          </p:cNvPr>
          <p:cNvSpPr txBox="1">
            <a:spLocks/>
          </p:cNvSpPr>
          <p:nvPr/>
        </p:nvSpPr>
        <p:spPr>
          <a:xfrm>
            <a:off x="1611539" y="3220197"/>
            <a:ext cx="9379351"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latin typeface="Gotham Medium" panose="02000603030000020004" pitchFamily="2" charset="0"/>
              </a:rPr>
              <a:t>ENGINEERING DESIGN &amp; LEARNING</a:t>
            </a:r>
          </a:p>
        </p:txBody>
      </p:sp>
    </p:spTree>
    <p:extLst>
      <p:ext uri="{BB962C8B-B14F-4D97-AF65-F5344CB8AC3E}">
        <p14:creationId xmlns:p14="http://schemas.microsoft.com/office/powerpoint/2010/main" val="3694457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PROCEDURE SLIDES</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41561" y="2095095"/>
            <a:ext cx="5236246"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“Procedure”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Steps followed in lab</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Flowcharts or bullets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Two slide maximum</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Pictures of equipment (optional)</a:t>
            </a:r>
          </a:p>
          <a:p>
            <a:pPr marL="342900" indent="-342900" algn="l">
              <a:lnSpc>
                <a:spcPct val="100000"/>
              </a:lnSpc>
              <a:buFont typeface="Arial" panose="020B0604020202020204" pitchFamily="34" charset="0"/>
              <a:buChar char="•"/>
            </a:pPr>
            <a:endParaRPr lang="en-US" sz="2800" dirty="0">
              <a:latin typeface="Proxima Nova Rg" panose="02000506030000020004" pitchFamily="2" charset="0"/>
            </a:endParaRP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id="{B850E341-80F1-4A45-AF1B-AEB4D1151528}"/>
              </a:ext>
            </a:extLst>
          </p:cNvPr>
          <p:cNvSpPr/>
          <p:nvPr/>
        </p:nvSpPr>
        <p:spPr>
          <a:xfrm>
            <a:off x="7432648" y="5641136"/>
            <a:ext cx="2977097" cy="369332"/>
          </a:xfrm>
          <a:prstGeom prst="rect">
            <a:avLst/>
          </a:prstGeom>
        </p:spPr>
        <p:txBody>
          <a:bodyPr wrap="none">
            <a:spAutoFit/>
          </a:bodyPr>
          <a:lstStyle/>
          <a:p>
            <a:r>
              <a:rPr lang="en-US" dirty="0">
                <a:latin typeface="Proxima Nova Rg" panose="02000506030000020004" pitchFamily="2" charset="0"/>
              </a:rPr>
              <a:t>Figure 9: Procedure sample</a:t>
            </a:r>
          </a:p>
        </p:txBody>
      </p:sp>
      <p:pic>
        <p:nvPicPr>
          <p:cNvPr id="6" name="Picture 5">
            <a:extLst>
              <a:ext uri="{FF2B5EF4-FFF2-40B4-BE49-F238E27FC236}">
                <a16:creationId xmlns:a16="http://schemas.microsoft.com/office/drawing/2014/main" id="{A498E3BC-15CF-4444-900B-691636C96E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0800" y="1771762"/>
            <a:ext cx="5997784" cy="3748615"/>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36</a:t>
            </a:r>
          </a:p>
        </p:txBody>
      </p:sp>
    </p:spTree>
    <p:extLst>
      <p:ext uri="{BB962C8B-B14F-4D97-AF65-F5344CB8AC3E}">
        <p14:creationId xmlns:p14="http://schemas.microsoft.com/office/powerpoint/2010/main" val="7003136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428359" y="647085"/>
            <a:ext cx="11335285" cy="965147"/>
          </a:xfrm>
        </p:spPr>
        <p:txBody>
          <a:bodyPr>
            <a:normAutofit/>
          </a:bodyPr>
          <a:lstStyle/>
          <a:p>
            <a:r>
              <a:rPr lang="en-US" sz="5400" dirty="0">
                <a:latin typeface="Gotham Medium" pitchFamily="50" charset="0"/>
              </a:rPr>
              <a:t>DATA/OBSERVATIONS SLIDES</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187428" y="1416927"/>
            <a:ext cx="5849266" cy="3403559"/>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Slide title “Data/Observations”</a:t>
            </a:r>
          </a:p>
          <a:p>
            <a:pPr marL="342900" indent="-342900" algn="l">
              <a:buFont typeface="Arial" panose="020B0604020202020204" pitchFamily="34" charset="0"/>
              <a:buChar char="•"/>
            </a:pPr>
            <a:r>
              <a:rPr lang="en-US" sz="2800" dirty="0">
                <a:latin typeface="Proxima Nova Rg" panose="02000506030000020004" pitchFamily="2" charset="0"/>
              </a:rPr>
              <a:t>What you saw and recorded</a:t>
            </a:r>
          </a:p>
          <a:p>
            <a:pPr marL="800100" lvl="1" indent="-342900" algn="l">
              <a:buFont typeface="Arial" panose="020B0604020202020204" pitchFamily="34" charset="0"/>
              <a:buChar char="•"/>
            </a:pPr>
            <a:r>
              <a:rPr lang="en-US" sz="2800" dirty="0">
                <a:latin typeface="Proxima Nova Rg" panose="02000506030000020004" pitchFamily="2" charset="0"/>
              </a:rPr>
              <a:t>Pictures </a:t>
            </a:r>
          </a:p>
          <a:p>
            <a:pPr marL="800100" lvl="1" indent="-342900" algn="l">
              <a:buFont typeface="Arial" panose="020B0604020202020204" pitchFamily="34" charset="0"/>
              <a:buChar char="•"/>
            </a:pPr>
            <a:r>
              <a:rPr lang="en-US" sz="2800" dirty="0">
                <a:latin typeface="Proxima Nova Rg" panose="02000506030000020004" pitchFamily="2" charset="0"/>
              </a:rPr>
              <a:t>Tables (title) </a:t>
            </a:r>
          </a:p>
          <a:p>
            <a:pPr marL="800100" lvl="1" indent="-342900" algn="l">
              <a:buFont typeface="Arial" panose="020B0604020202020204" pitchFamily="34" charset="0"/>
              <a:buChar char="•"/>
            </a:pPr>
            <a:r>
              <a:rPr lang="en-US" sz="2800" dirty="0">
                <a:latin typeface="Proxima Nova Rg" panose="02000506030000020004" pitchFamily="2" charset="0"/>
              </a:rPr>
              <a:t>Graphs (title &amp; labels)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id="{B850E341-80F1-4A45-AF1B-AEB4D1151528}"/>
              </a:ext>
            </a:extLst>
          </p:cNvPr>
          <p:cNvSpPr/>
          <p:nvPr/>
        </p:nvSpPr>
        <p:spPr>
          <a:xfrm>
            <a:off x="1214779" y="5653081"/>
            <a:ext cx="3890809" cy="369332"/>
          </a:xfrm>
          <a:prstGeom prst="rect">
            <a:avLst/>
          </a:prstGeom>
        </p:spPr>
        <p:txBody>
          <a:bodyPr wrap="none">
            <a:spAutoFit/>
          </a:bodyPr>
          <a:lstStyle/>
          <a:p>
            <a:r>
              <a:rPr lang="en-US" dirty="0">
                <a:latin typeface="Proxima Nova Rg" panose="02000506030000020004" pitchFamily="2" charset="0"/>
              </a:rPr>
              <a:t>Figure 10: Data/Observations sample</a:t>
            </a:r>
          </a:p>
        </p:txBody>
      </p:sp>
      <p:sp>
        <p:nvSpPr>
          <p:cNvPr id="14" name="Explosion 1 13">
            <a:extLst>
              <a:ext uri="{FF2B5EF4-FFF2-40B4-BE49-F238E27FC236}">
                <a16:creationId xmlns:a16="http://schemas.microsoft.com/office/drawing/2014/main" id="{3AF7C286-5876-8842-BB13-9CCD934EFC52}"/>
              </a:ext>
            </a:extLst>
          </p:cNvPr>
          <p:cNvSpPr/>
          <p:nvPr/>
        </p:nvSpPr>
        <p:spPr>
          <a:xfrm rot="20911413">
            <a:off x="8767367" y="4056724"/>
            <a:ext cx="3408482" cy="2166107"/>
          </a:xfrm>
          <a:prstGeom prst="irregularSeal1">
            <a:avLst/>
          </a:prstGeom>
          <a:solidFill>
            <a:schemeClr val="accent2">
              <a:lumMod val="60000"/>
              <a:lumOff val="40000"/>
            </a:schemeClr>
          </a:solidFill>
          <a:ln>
            <a:solidFill>
              <a:srgbClr val="570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57068C"/>
                </a:solidFill>
                <a:latin typeface="Proxima Nova Lt" panose="02000506030000020004" pitchFamily="2" charset="77"/>
              </a:rPr>
              <a:t>All media must have captions! </a:t>
            </a:r>
          </a:p>
        </p:txBody>
      </p:sp>
      <p:pic>
        <p:nvPicPr>
          <p:cNvPr id="6" name="Picture 5">
            <a:extLst>
              <a:ext uri="{FF2B5EF4-FFF2-40B4-BE49-F238E27FC236}">
                <a16:creationId xmlns:a16="http://schemas.microsoft.com/office/drawing/2014/main" id="{115E4769-C62F-554C-B7E6-78ECA32225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689" y="1958832"/>
            <a:ext cx="5744885" cy="3590552"/>
          </a:xfrm>
          <a:prstGeom prst="rect">
            <a:avLst/>
          </a:prstGeom>
          <a:ln>
            <a:solidFill>
              <a:schemeClr val="tx1"/>
            </a:solidFill>
          </a:ln>
        </p:spPr>
      </p:pic>
      <p:pic>
        <p:nvPicPr>
          <p:cNvPr id="17" name="Picture 16"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37</a:t>
            </a:r>
          </a:p>
        </p:txBody>
      </p:sp>
    </p:spTree>
    <p:extLst>
      <p:ext uri="{BB962C8B-B14F-4D97-AF65-F5344CB8AC3E}">
        <p14:creationId xmlns:p14="http://schemas.microsoft.com/office/powerpoint/2010/main" val="31439886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27960"/>
            <a:ext cx="11063786" cy="965147"/>
          </a:xfrm>
        </p:spPr>
        <p:txBody>
          <a:bodyPr>
            <a:normAutofit/>
          </a:bodyPr>
          <a:lstStyle/>
          <a:p>
            <a:r>
              <a:rPr lang="en-US" sz="5400" dirty="0">
                <a:latin typeface="Gotham Medium" pitchFamily="50" charset="0"/>
              </a:rPr>
              <a:t>RESULTS SLIDE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333416" y="1705928"/>
            <a:ext cx="5462950"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“Results”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Show sample calculations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Compare results to expectations &amp; other groups design’s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Refer to data to support results</a:t>
            </a:r>
          </a:p>
        </p:txBody>
      </p:sp>
      <p:sp>
        <p:nvSpPr>
          <p:cNvPr id="7" name="Rectangle 6">
            <a:extLst>
              <a:ext uri="{FF2B5EF4-FFF2-40B4-BE49-F238E27FC236}">
                <a16:creationId xmlns:a16="http://schemas.microsoft.com/office/drawing/2014/main" id="{8DB4B0CD-6B70-40D3-BDBA-4CF952B65F63}"/>
              </a:ext>
            </a:extLst>
          </p:cNvPr>
          <p:cNvSpPr/>
          <p:nvPr/>
        </p:nvSpPr>
        <p:spPr>
          <a:xfrm>
            <a:off x="0" y="74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id="{B850E341-80F1-4A45-AF1B-AEB4D1151528}"/>
              </a:ext>
            </a:extLst>
          </p:cNvPr>
          <p:cNvSpPr/>
          <p:nvPr/>
        </p:nvSpPr>
        <p:spPr>
          <a:xfrm>
            <a:off x="7513025" y="5656654"/>
            <a:ext cx="2674130" cy="369332"/>
          </a:xfrm>
          <a:prstGeom prst="rect">
            <a:avLst/>
          </a:prstGeom>
        </p:spPr>
        <p:txBody>
          <a:bodyPr wrap="none">
            <a:spAutoFit/>
          </a:bodyPr>
          <a:lstStyle/>
          <a:p>
            <a:r>
              <a:rPr lang="en-US" dirty="0">
                <a:latin typeface="Proxima Nova Rg" panose="02000506030000020004" pitchFamily="2" charset="0"/>
              </a:rPr>
              <a:t>Figure 11: Results sample</a:t>
            </a:r>
          </a:p>
        </p:txBody>
      </p:sp>
      <p:pic>
        <p:nvPicPr>
          <p:cNvPr id="11" name="Picture 10">
            <a:extLst>
              <a:ext uri="{FF2B5EF4-FFF2-40B4-BE49-F238E27FC236}">
                <a16:creationId xmlns:a16="http://schemas.microsoft.com/office/drawing/2014/main" id="{BB5FD612-9DB7-8E45-B5EF-C5D8A93169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1365" y="1839321"/>
            <a:ext cx="5927219" cy="3704512"/>
          </a:xfrm>
          <a:prstGeom prst="rect">
            <a:avLst/>
          </a:prstGeom>
          <a:ln>
            <a:solidFill>
              <a:schemeClr val="tx1"/>
            </a:solidFill>
          </a:ln>
        </p:spPr>
      </p:pic>
      <p:pic>
        <p:nvPicPr>
          <p:cNvPr id="16" name="Picture 15"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38</a:t>
            </a:r>
          </a:p>
        </p:txBody>
      </p:sp>
    </p:spTree>
    <p:extLst>
      <p:ext uri="{BB962C8B-B14F-4D97-AF65-F5344CB8AC3E}">
        <p14:creationId xmlns:p14="http://schemas.microsoft.com/office/powerpoint/2010/main" val="25782215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CONCLUSION SLIDE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622339" y="1931972"/>
            <a:ext cx="5849266" cy="3917892"/>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Slide title “Conclusion”</a:t>
            </a:r>
          </a:p>
          <a:p>
            <a:pPr marL="342900" indent="-342900" algn="l">
              <a:buFont typeface="Arial" panose="020B0604020202020204" pitchFamily="34" charset="0"/>
              <a:buChar char="•"/>
            </a:pPr>
            <a:r>
              <a:rPr lang="en-US" sz="2800" dirty="0">
                <a:latin typeface="Proxima Nova Rg" panose="02000506030000020004" pitchFamily="2" charset="0"/>
              </a:rPr>
              <a:t>Was experiment successful?</a:t>
            </a:r>
          </a:p>
          <a:p>
            <a:pPr marL="342900" indent="-342900" algn="l">
              <a:buFont typeface="Arial" panose="020B0604020202020204" pitchFamily="34" charset="0"/>
              <a:buChar char="•"/>
            </a:pPr>
            <a:r>
              <a:rPr lang="en-US" sz="2800" dirty="0">
                <a:latin typeface="Proxima Nova Rg" panose="02000506030000020004" pitchFamily="2" charset="0"/>
              </a:rPr>
              <a:t>Objectives achieved</a:t>
            </a:r>
          </a:p>
          <a:p>
            <a:pPr marL="342900" indent="-342900" algn="l">
              <a:buFont typeface="Arial" panose="020B0604020202020204" pitchFamily="34" charset="0"/>
              <a:buChar char="•"/>
            </a:pPr>
            <a:r>
              <a:rPr lang="en-US" sz="2800" dirty="0">
                <a:latin typeface="Proxima Nova Rg" panose="02000506030000020004" pitchFamily="2" charset="0"/>
              </a:rPr>
              <a:t>Place in competition</a:t>
            </a:r>
          </a:p>
          <a:p>
            <a:pPr marL="342900" indent="-342900" algn="l">
              <a:buFont typeface="Arial" panose="020B0604020202020204" pitchFamily="34" charset="0"/>
              <a:buChar char="•"/>
            </a:pPr>
            <a:r>
              <a:rPr lang="en-US" sz="2800" dirty="0">
                <a:latin typeface="Proxima Nova Rg" panose="02000506030000020004" pitchFamily="2" charset="0"/>
              </a:rPr>
              <a:t>Improvements </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id="{B850E341-80F1-4A45-AF1B-AEB4D1151528}"/>
              </a:ext>
            </a:extLst>
          </p:cNvPr>
          <p:cNvSpPr/>
          <p:nvPr/>
        </p:nvSpPr>
        <p:spPr>
          <a:xfrm>
            <a:off x="1771695" y="5656306"/>
            <a:ext cx="3122971" cy="369332"/>
          </a:xfrm>
          <a:prstGeom prst="rect">
            <a:avLst/>
          </a:prstGeom>
        </p:spPr>
        <p:txBody>
          <a:bodyPr wrap="none">
            <a:spAutoFit/>
          </a:bodyPr>
          <a:lstStyle/>
          <a:p>
            <a:r>
              <a:rPr lang="en-US" dirty="0">
                <a:latin typeface="Proxima Nova Rg" panose="02000506030000020004" pitchFamily="2" charset="0"/>
              </a:rPr>
              <a:t>Figure 12: Conclusion sample</a:t>
            </a:r>
          </a:p>
        </p:txBody>
      </p:sp>
      <p:pic>
        <p:nvPicPr>
          <p:cNvPr id="11" name="Picture 10">
            <a:extLst>
              <a:ext uri="{FF2B5EF4-FFF2-40B4-BE49-F238E27FC236}">
                <a16:creationId xmlns:a16="http://schemas.microsoft.com/office/drawing/2014/main" id="{37A38B34-B1D4-804B-A1E8-A10D360FE9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122" y="1903006"/>
            <a:ext cx="5747658" cy="3592286"/>
          </a:xfrm>
          <a:prstGeom prst="rect">
            <a:avLst/>
          </a:prstGeom>
          <a:ln>
            <a:solidFill>
              <a:schemeClr val="tx1"/>
            </a:solidFill>
          </a:ln>
        </p:spPr>
      </p:pic>
      <p:pic>
        <p:nvPicPr>
          <p:cNvPr id="17" name="Picture 16"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39</a:t>
            </a:r>
          </a:p>
        </p:txBody>
      </p:sp>
    </p:spTree>
    <p:extLst>
      <p:ext uri="{BB962C8B-B14F-4D97-AF65-F5344CB8AC3E}">
        <p14:creationId xmlns:p14="http://schemas.microsoft.com/office/powerpoint/2010/main" val="8445903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Classroom">
            <a:extLst>
              <a:ext uri="{FF2B5EF4-FFF2-40B4-BE49-F238E27FC236}">
                <a16:creationId xmlns:a16="http://schemas.microsoft.com/office/drawing/2014/main" id="{B84FB417-15FC-D640-BDC5-A20117B1C162}"/>
              </a:ext>
            </a:extLst>
          </p:cNvPr>
          <p:cNvPicPr>
            <a:picLocks noChangeAspect="1"/>
          </p:cNvPicPr>
          <p:nvPr/>
        </p:nvPicPr>
        <p:blipFill>
          <a:blip r:embed="rId3">
            <a:alphaModFix amt="39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6461" y="1815391"/>
            <a:ext cx="3975026" cy="3975026"/>
          </a:xfrm>
          <a:prstGeom prst="rect">
            <a:avLst/>
          </a:prstGeom>
        </p:spPr>
      </p:pic>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28442"/>
            <a:ext cx="11063786" cy="965147"/>
          </a:xfrm>
        </p:spPr>
        <p:txBody>
          <a:bodyPr>
            <a:normAutofit/>
          </a:bodyPr>
          <a:lstStyle/>
          <a:p>
            <a:r>
              <a:rPr lang="en-US" sz="5400" dirty="0">
                <a:latin typeface="Gotham Medium" pitchFamily="50" charset="0"/>
              </a:rPr>
              <a:t>VISUAL DELIVERY</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009231" y="1957071"/>
            <a:ext cx="6086163" cy="3917892"/>
          </a:xfrm>
        </p:spPr>
        <p:txBody>
          <a:bodyPr anchor="ctr">
            <a:no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No full sentences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Include images from labs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No hand-drawn lab notes </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Consistent fonts and text sizes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No serif fonts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18-point font minimum</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numbers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Don’t crowd slides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5"/>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5" name="Rectangle 4">
            <a:extLst>
              <a:ext uri="{FF2B5EF4-FFF2-40B4-BE49-F238E27FC236}">
                <a16:creationId xmlns:a16="http://schemas.microsoft.com/office/drawing/2014/main" id="{6907AF8B-1143-C149-B363-8192C0579063}"/>
              </a:ext>
            </a:extLst>
          </p:cNvPr>
          <p:cNvSpPr/>
          <p:nvPr/>
        </p:nvSpPr>
        <p:spPr>
          <a:xfrm>
            <a:off x="697576" y="2889822"/>
            <a:ext cx="5065915"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dirty="0">
                <a:latin typeface="Proxima Nova Lt" panose="02000506030000020004" pitchFamily="2" charset="77"/>
              </a:rPr>
              <a:t>PROFESSIONAL &amp; READABLE</a:t>
            </a:r>
            <a:endParaRPr lang="en-US" sz="4800" b="1" dirty="0">
              <a:ln w="9525">
                <a:solidFill>
                  <a:schemeClr val="bg1"/>
                </a:solidFill>
                <a:prstDash val="solid"/>
              </a:ln>
              <a:effectLst>
                <a:outerShdw blurRad="12700" dist="38100" dir="2700000" algn="tl" rotWithShape="0">
                  <a:schemeClr val="bg1">
                    <a:lumMod val="50000"/>
                  </a:schemeClr>
                </a:outerShdw>
              </a:effectLst>
              <a:latin typeface="Proxima Nova Lt" panose="02000506030000020004" pitchFamily="2" charset="77"/>
            </a:endParaRPr>
          </a:p>
        </p:txBody>
      </p:sp>
      <p:pic>
        <p:nvPicPr>
          <p:cNvPr id="15" name="Picture 14"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40</a:t>
            </a:r>
          </a:p>
        </p:txBody>
      </p:sp>
    </p:spTree>
    <p:extLst>
      <p:ext uri="{BB962C8B-B14F-4D97-AF65-F5344CB8AC3E}">
        <p14:creationId xmlns:p14="http://schemas.microsoft.com/office/powerpoint/2010/main" val="24458545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43985"/>
            <a:ext cx="11063786" cy="965147"/>
          </a:xfrm>
        </p:spPr>
        <p:txBody>
          <a:bodyPr>
            <a:normAutofit/>
          </a:bodyPr>
          <a:lstStyle/>
          <a:p>
            <a:r>
              <a:rPr lang="en-US" sz="5400" dirty="0">
                <a:latin typeface="Gotham Medium" pitchFamily="50" charset="0"/>
              </a:rPr>
              <a:t>VISUAL DELIVERY</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434798" y="1730831"/>
            <a:ext cx="6911411" cy="3917892"/>
          </a:xfrm>
        </p:spPr>
        <p:txBody>
          <a:bodyPr anchor="ctr">
            <a:no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Use figures and images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e.g. Figure 13 explains photosynthesis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Captions with every image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Main points on slides only</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Elaborate your points verbally</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X by X Rule (X = 3, 4, 5, 6, or 7)</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e.g. 5 lines per slide, 5 words per line</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pic>
        <p:nvPicPr>
          <p:cNvPr id="14" name="Picture 13">
            <a:extLst>
              <a:ext uri="{FF2B5EF4-FFF2-40B4-BE49-F238E27FC236}">
                <a16:creationId xmlns:a16="http://schemas.microsoft.com/office/drawing/2014/main" id="{FE9BCAA6-223D-F642-B377-6014A2F344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8512" y="1730831"/>
            <a:ext cx="3610335" cy="3617621"/>
          </a:xfrm>
          <a:prstGeom prst="rect">
            <a:avLst/>
          </a:prstGeom>
        </p:spPr>
      </p:pic>
      <p:sp>
        <p:nvSpPr>
          <p:cNvPr id="16" name="Rectangle 15">
            <a:extLst>
              <a:ext uri="{FF2B5EF4-FFF2-40B4-BE49-F238E27FC236}">
                <a16:creationId xmlns:a16="http://schemas.microsoft.com/office/drawing/2014/main" id="{5BE3E5D1-0A55-5649-98AF-3BAD501A83B4}"/>
              </a:ext>
            </a:extLst>
          </p:cNvPr>
          <p:cNvSpPr/>
          <p:nvPr/>
        </p:nvSpPr>
        <p:spPr>
          <a:xfrm>
            <a:off x="6585679" y="5448131"/>
            <a:ext cx="6096000" cy="646331"/>
          </a:xfrm>
          <a:prstGeom prst="rect">
            <a:avLst/>
          </a:prstGeom>
        </p:spPr>
        <p:txBody>
          <a:bodyPr>
            <a:spAutoFit/>
          </a:bodyPr>
          <a:lstStyle/>
          <a:p>
            <a:pPr algn="ctr"/>
            <a:r>
              <a:rPr lang="en-US" dirty="0">
                <a:latin typeface="Proxima Nova Rg" panose="02000506030000020004" pitchFamily="2" charset="0"/>
              </a:rPr>
              <a:t>Figure 13: Photosynthesis diagram </a:t>
            </a:r>
            <a:br>
              <a:rPr lang="en-US" dirty="0">
                <a:latin typeface="Proxima Nova Rg" panose="02000506030000020004" pitchFamily="2" charset="0"/>
              </a:rPr>
            </a:br>
            <a:r>
              <a:rPr lang="en-US" dirty="0">
                <a:latin typeface="Proxima Nova Rg" panose="02000506030000020004" pitchFamily="2" charset="0"/>
              </a:rPr>
              <a:t>courtesy of </a:t>
            </a:r>
            <a:r>
              <a:rPr lang="en-US" dirty="0" err="1">
                <a:latin typeface="Proxima Nova Rg" panose="02000506030000020004" pitchFamily="2" charset="0"/>
              </a:rPr>
              <a:t>VectorStock</a:t>
            </a:r>
            <a:r>
              <a:rPr lang="en-US" dirty="0">
                <a:latin typeface="Proxima Nova Rg" panose="02000506030000020004" pitchFamily="2" charset="0"/>
              </a:rPr>
              <a:t> </a:t>
            </a:r>
          </a:p>
        </p:txBody>
      </p:sp>
      <p:pic>
        <p:nvPicPr>
          <p:cNvPr id="15" name="Picture 14"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41</a:t>
            </a:r>
          </a:p>
        </p:txBody>
      </p:sp>
    </p:spTree>
    <p:extLst>
      <p:ext uri="{BB962C8B-B14F-4D97-AF65-F5344CB8AC3E}">
        <p14:creationId xmlns:p14="http://schemas.microsoft.com/office/powerpoint/2010/main" val="35538058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54999F1-1667-0B45-9101-8D9941B716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107" y="1857604"/>
            <a:ext cx="5615478" cy="3743652"/>
          </a:xfrm>
          <a:prstGeom prst="rect">
            <a:avLst/>
          </a:prstGeom>
        </p:spPr>
      </p:pic>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375061" y="647998"/>
            <a:ext cx="11063786" cy="965147"/>
          </a:xfrm>
        </p:spPr>
        <p:txBody>
          <a:bodyPr>
            <a:normAutofit/>
          </a:bodyPr>
          <a:lstStyle/>
          <a:p>
            <a:r>
              <a:rPr lang="en-US" sz="5400" dirty="0">
                <a:latin typeface="Gotham Medium" pitchFamily="50" charset="0"/>
              </a:rPr>
              <a:t>PHYSICAL DELIVERY</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486562" y="1957071"/>
            <a:ext cx="5558481" cy="3917892"/>
          </a:xfrm>
        </p:spPr>
        <p:txBody>
          <a:bodyPr anchor="ctr">
            <a:normAutofit fontScale="85000" lnSpcReduction="10000"/>
          </a:bodyPr>
          <a:lstStyle/>
          <a:p>
            <a:pPr marL="342900" indent="-342900" algn="l">
              <a:lnSpc>
                <a:spcPct val="110000"/>
              </a:lnSpc>
              <a:buFont typeface="Arial" panose="020B0604020202020204" pitchFamily="34" charset="0"/>
              <a:buChar char="•"/>
            </a:pPr>
            <a:endParaRPr lang="en-US" dirty="0">
              <a:latin typeface="Proxima Nova Rg" panose="02000506030000020004" pitchFamily="2" charset="0"/>
            </a:endParaRP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Speak loudly and slowly </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Face the audience</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Eye contact with audience</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Utilize a laser pointer where appropriate</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Mistakes happen!</a:t>
            </a:r>
          </a:p>
          <a:p>
            <a:pPr marL="800100" lvl="1" indent="-342900" algn="l">
              <a:lnSpc>
                <a:spcPct val="110000"/>
              </a:lnSpc>
              <a:buFont typeface="Arial" panose="020B0604020202020204" pitchFamily="34" charset="0"/>
              <a:buChar char="•"/>
            </a:pPr>
            <a:r>
              <a:rPr lang="en-US" sz="3000" dirty="0">
                <a:latin typeface="Proxima Nova Rg" panose="02000506030000020004" pitchFamily="2" charset="0"/>
              </a:rPr>
              <a:t>Stay calm and keep presenting</a:t>
            </a:r>
          </a:p>
          <a:p>
            <a:pPr marL="342900" indent="-342900" algn="l">
              <a:buFont typeface="Arial" panose="020B0604020202020204" pitchFamily="34" charset="0"/>
              <a:buChar char="•"/>
            </a:pPr>
            <a:endParaRPr lang="en-US" dirty="0">
              <a:latin typeface="Proxima Nova Rg" panose="02000506030000020004" pitchFamily="2" charset="0"/>
            </a:endParaRP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8" name="Rectangle 17">
            <a:extLst>
              <a:ext uri="{FF2B5EF4-FFF2-40B4-BE49-F238E27FC236}">
                <a16:creationId xmlns:a16="http://schemas.microsoft.com/office/drawing/2014/main" id="{1EF2B6FE-A3BD-4A49-A0CB-91D9FE70B376}"/>
              </a:ext>
            </a:extLst>
          </p:cNvPr>
          <p:cNvSpPr/>
          <p:nvPr/>
        </p:nvSpPr>
        <p:spPr>
          <a:xfrm>
            <a:off x="753402" y="5711214"/>
            <a:ext cx="6096000" cy="369332"/>
          </a:xfrm>
          <a:prstGeom prst="rect">
            <a:avLst/>
          </a:prstGeom>
        </p:spPr>
        <p:txBody>
          <a:bodyPr>
            <a:spAutoFit/>
          </a:bodyPr>
          <a:lstStyle/>
          <a:p>
            <a:r>
              <a:rPr lang="en-US" dirty="0">
                <a:latin typeface="Proxima Nova Rg" panose="02000506030000020004" pitchFamily="2" charset="0"/>
              </a:rPr>
              <a:t>Figure 14: Presentation delivery courtesy of NBC  </a:t>
            </a:r>
          </a:p>
        </p:txBody>
      </p:sp>
      <p:pic>
        <p:nvPicPr>
          <p:cNvPr id="14" name="Picture 13"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42</a:t>
            </a:r>
          </a:p>
        </p:txBody>
      </p:sp>
    </p:spTree>
    <p:extLst>
      <p:ext uri="{BB962C8B-B14F-4D97-AF65-F5344CB8AC3E}">
        <p14:creationId xmlns:p14="http://schemas.microsoft.com/office/powerpoint/2010/main" val="3138880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44369" y="653515"/>
            <a:ext cx="11358262" cy="965147"/>
          </a:xfrm>
        </p:spPr>
        <p:txBody>
          <a:bodyPr>
            <a:normAutofit/>
          </a:bodyPr>
          <a:lstStyle/>
          <a:p>
            <a:r>
              <a:rPr lang="en-US" sz="5000" dirty="0">
                <a:latin typeface="Gotham Medium" pitchFamily="50" charset="0"/>
              </a:rPr>
              <a:t>CLASSROOM PREPARATION</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44369" y="1338925"/>
            <a:ext cx="10157024" cy="2619893"/>
          </a:xfrm>
        </p:spPr>
        <p:txBody>
          <a:bodyPr anchor="ctr">
            <a:normAutofit fontScale="92500"/>
          </a:bodyPr>
          <a:lstStyle/>
          <a:p>
            <a:pPr marL="342900" indent="-342900" algn="l">
              <a:lnSpc>
                <a:spcPct val="100000"/>
              </a:lnSpc>
              <a:buFont typeface="Arial" panose="020B0604020202020204" pitchFamily="34" charset="0"/>
              <a:buChar char="•"/>
            </a:pPr>
            <a:endParaRPr lang="en-US" dirty="0">
              <a:latin typeface="Proxima Nova Rg" panose="02000506030000020004" pitchFamily="2" charset="0"/>
            </a:endParaRPr>
          </a:p>
          <a:p>
            <a:pPr algn="l">
              <a:lnSpc>
                <a:spcPct val="100000"/>
              </a:lnSpc>
            </a:pPr>
            <a:r>
              <a:rPr lang="en-US" sz="3000" dirty="0">
                <a:solidFill>
                  <a:srgbClr val="57068C"/>
                </a:solidFill>
                <a:latin typeface="Proxima Nova Lt" panose="02000506030000020004" pitchFamily="2" charset="77"/>
              </a:rPr>
              <a:t>Preparation:</a:t>
            </a:r>
          </a:p>
          <a:p>
            <a:pPr marL="800100" lvl="1" indent="-342900" algn="l">
              <a:lnSpc>
                <a:spcPct val="100000"/>
              </a:lnSpc>
              <a:buFont typeface="Arial" panose="020B0604020202020204" pitchFamily="34" charset="0"/>
              <a:buChar char="•"/>
            </a:pPr>
            <a:r>
              <a:rPr lang="en-US" sz="3000" dirty="0">
                <a:latin typeface="Proxima Nova Rg" panose="02000506030000020004" pitchFamily="2" charset="0"/>
              </a:rPr>
              <a:t>Technical difficulties do happen!</a:t>
            </a:r>
          </a:p>
          <a:p>
            <a:pPr marL="800100" lvl="1" indent="-342900" algn="l">
              <a:lnSpc>
                <a:spcPct val="100000"/>
              </a:lnSpc>
              <a:buFont typeface="Arial" panose="020B0604020202020204" pitchFamily="34" charset="0"/>
              <a:buChar char="•"/>
            </a:pPr>
            <a:r>
              <a:rPr lang="en-US" sz="3000" dirty="0">
                <a:latin typeface="Proxima Nova Rg" panose="02000506030000020004" pitchFamily="2" charset="0"/>
              </a:rPr>
              <a:t>Bring extra copy of presentation on </a:t>
            </a:r>
            <a:r>
              <a:rPr lang="en-US" sz="3000" dirty="0" err="1">
                <a:latin typeface="Proxima Nova Rg" panose="02000506030000020004" pitchFamily="2" charset="0"/>
              </a:rPr>
              <a:t>thumbdrive</a:t>
            </a:r>
            <a:r>
              <a:rPr lang="en-US" sz="3000" dirty="0">
                <a:latin typeface="Proxima Nova Rg" panose="02000506030000020004" pitchFamily="2" charset="0"/>
              </a:rPr>
              <a:t> or laptop</a:t>
            </a:r>
          </a:p>
          <a:p>
            <a:pPr marL="800100" lvl="1" indent="-342900" algn="l">
              <a:lnSpc>
                <a:spcPct val="100000"/>
              </a:lnSpc>
              <a:buFont typeface="Arial" panose="020B0604020202020204" pitchFamily="34" charset="0"/>
              <a:buChar char="•"/>
            </a:pPr>
            <a:r>
              <a:rPr lang="en-US" sz="3000" dirty="0">
                <a:latin typeface="Proxima Nova Rg" panose="02000506030000020004" pitchFamily="2" charset="0"/>
              </a:rPr>
              <a:t>Be prepared to present without slideshow</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F0CCAA0-C109-C348-93C7-BFC254FF3E47}"/>
              </a:ext>
            </a:extLst>
          </p:cNvPr>
          <p:cNvSpPr txBox="1">
            <a:spLocks/>
          </p:cNvSpPr>
          <p:nvPr/>
        </p:nvSpPr>
        <p:spPr>
          <a:xfrm>
            <a:off x="544369" y="3336157"/>
            <a:ext cx="9370490" cy="2619893"/>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Font typeface="Arial" panose="020B0604020202020204" pitchFamily="34" charset="0"/>
              <a:buChar char="•"/>
            </a:pPr>
            <a:endParaRPr lang="en-US" sz="2800" dirty="0">
              <a:latin typeface="Proxima Nova Rg" panose="02000506030000020004" pitchFamily="2" charset="0"/>
            </a:endParaRPr>
          </a:p>
          <a:p>
            <a:pPr algn="l">
              <a:lnSpc>
                <a:spcPct val="100000"/>
              </a:lnSpc>
            </a:pPr>
            <a:r>
              <a:rPr lang="en-US" sz="2800" dirty="0">
                <a:solidFill>
                  <a:srgbClr val="57068C"/>
                </a:solidFill>
                <a:latin typeface="Proxima Nova Lt" panose="02000506030000020004" pitchFamily="2" charset="77"/>
              </a:rPr>
              <a:t>Classroom etiquette:</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No laptop/cellphone/technology use in class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Give presenter your full attention</a:t>
            </a:r>
          </a:p>
          <a:p>
            <a:pPr marL="1257300" lvl="2" indent="-342900" algn="l">
              <a:lnSpc>
                <a:spcPct val="100000"/>
              </a:lnSpc>
              <a:buFont typeface="Arial" panose="020B0604020202020204" pitchFamily="34" charset="0"/>
              <a:buChar char="•"/>
            </a:pPr>
            <a:r>
              <a:rPr lang="en-US" sz="2800" dirty="0">
                <a:latin typeface="Proxima Nova Rg" panose="02000506030000020004" pitchFamily="2" charset="0"/>
              </a:rPr>
              <a:t>No rehearsal during class time</a:t>
            </a:r>
          </a:p>
        </p:txBody>
      </p:sp>
      <p:sp>
        <p:nvSpPr>
          <p:cNvPr id="14" name="Explosion 1 13">
            <a:extLst>
              <a:ext uri="{FF2B5EF4-FFF2-40B4-BE49-F238E27FC236}">
                <a16:creationId xmlns:a16="http://schemas.microsoft.com/office/drawing/2014/main" id="{30A10AA9-5E83-A24B-8B65-102DABA93E9A}"/>
              </a:ext>
            </a:extLst>
          </p:cNvPr>
          <p:cNvSpPr/>
          <p:nvPr/>
        </p:nvSpPr>
        <p:spPr>
          <a:xfrm rot="20911413">
            <a:off x="8860258" y="2933752"/>
            <a:ext cx="3189263" cy="3240510"/>
          </a:xfrm>
          <a:prstGeom prst="irregularSeal1">
            <a:avLst/>
          </a:prstGeom>
          <a:solidFill>
            <a:schemeClr val="accent2">
              <a:lumMod val="60000"/>
              <a:lumOff val="40000"/>
            </a:schemeClr>
          </a:solidFill>
          <a:ln>
            <a:solidFill>
              <a:srgbClr val="570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57068C"/>
                </a:solidFill>
                <a:latin typeface="Proxima Nova Rg" panose="02000506030000020004" pitchFamily="2" charset="0"/>
              </a:rPr>
              <a:t>Etiquette infractions result in loss of points </a:t>
            </a:r>
          </a:p>
        </p:txBody>
      </p:sp>
      <p:pic>
        <p:nvPicPr>
          <p:cNvPr id="15" name="Picture 14"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43</a:t>
            </a:r>
          </a:p>
        </p:txBody>
      </p:sp>
    </p:spTree>
    <p:extLst>
      <p:ext uri="{BB962C8B-B14F-4D97-AF65-F5344CB8AC3E}">
        <p14:creationId xmlns:p14="http://schemas.microsoft.com/office/powerpoint/2010/main" val="7258889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itchFamily="50" charset="0"/>
              </a:rPr>
              <a:t>QUESTIONS?</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644335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2" name="Picture 11">
            <a:extLst>
              <a:ext uri="{FF2B5EF4-FFF2-40B4-BE49-F238E27FC236}">
                <a16:creationId xmlns:a16="http://schemas.microsoft.com/office/drawing/2014/main" id="{98E421AB-93EF-48BB-9DA5-DBBCCA320C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1648" y="6286130"/>
            <a:ext cx="1519822" cy="585518"/>
          </a:xfrm>
          <a:prstGeom prst="rect">
            <a:avLst/>
          </a:prstGeom>
        </p:spPr>
      </p:pic>
      <p:sp>
        <p:nvSpPr>
          <p:cNvPr id="14" name="Title 1">
            <a:extLst>
              <a:ext uri="{FF2B5EF4-FFF2-40B4-BE49-F238E27FC236}">
                <a16:creationId xmlns:a16="http://schemas.microsoft.com/office/drawing/2014/main" id="{8D01EA89-A5D1-48B7-8CB0-1B370CCC07C9}"/>
              </a:ext>
            </a:extLst>
          </p:cNvPr>
          <p:cNvSpPr txBox="1">
            <a:spLocks/>
          </p:cNvSpPr>
          <p:nvPr/>
        </p:nvSpPr>
        <p:spPr>
          <a:xfrm>
            <a:off x="395927" y="453737"/>
            <a:ext cx="11400146"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latin typeface="Gotham Medium" panose="02000603030000020004" pitchFamily="2" charset="0"/>
              </a:rPr>
              <a:t>ACADEMIC &amp; PROFESSIONAL GROWTH </a:t>
            </a:r>
          </a:p>
        </p:txBody>
      </p:sp>
      <p:sp>
        <p:nvSpPr>
          <p:cNvPr id="10" name="TextBox 9">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a:t>
            </a:r>
          </a:p>
        </p:txBody>
      </p:sp>
      <p:pic>
        <p:nvPicPr>
          <p:cNvPr id="3" name="Picture 2"/>
          <p:cNvPicPr>
            <a:picLocks noChangeAspect="1"/>
          </p:cNvPicPr>
          <p:nvPr/>
        </p:nvPicPr>
        <p:blipFill rotWithShape="1">
          <a:blip r:embed="rId5"/>
          <a:srcRect t="50309" b="25980"/>
          <a:stretch/>
        </p:blipFill>
        <p:spPr>
          <a:xfrm>
            <a:off x="721302" y="1442435"/>
            <a:ext cx="10972800" cy="1887818"/>
          </a:xfrm>
          <a:prstGeom prst="rect">
            <a:avLst/>
          </a:prstGeom>
        </p:spPr>
      </p:pic>
      <p:pic>
        <p:nvPicPr>
          <p:cNvPr id="11" name="Picture 10"/>
          <p:cNvPicPr>
            <a:picLocks noChangeAspect="1"/>
          </p:cNvPicPr>
          <p:nvPr/>
        </p:nvPicPr>
        <p:blipFill rotWithShape="1">
          <a:blip r:embed="rId5"/>
          <a:srcRect t="74058"/>
          <a:stretch/>
        </p:blipFill>
        <p:spPr>
          <a:xfrm>
            <a:off x="721302" y="3888497"/>
            <a:ext cx="10972800" cy="2065437"/>
          </a:xfrm>
          <a:prstGeom prst="rect">
            <a:avLst/>
          </a:prstGeom>
        </p:spPr>
      </p:pic>
      <p:sp>
        <p:nvSpPr>
          <p:cNvPr id="13" name="Title 1">
            <a:extLst>
              <a:ext uri="{FF2B5EF4-FFF2-40B4-BE49-F238E27FC236}">
                <a16:creationId xmlns:a16="http://schemas.microsoft.com/office/drawing/2014/main" id="{8D01EA89-A5D1-48B7-8CB0-1B370CCC07C9}"/>
              </a:ext>
            </a:extLst>
          </p:cNvPr>
          <p:cNvSpPr txBox="1">
            <a:spLocks/>
          </p:cNvSpPr>
          <p:nvPr/>
        </p:nvSpPr>
        <p:spPr>
          <a:xfrm>
            <a:off x="1302297" y="3033398"/>
            <a:ext cx="9379351"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latin typeface="Gotham Medium" panose="02000603030000020004" pitchFamily="2" charset="0"/>
              </a:rPr>
              <a:t>THE FUTURE OF ENGINEERING</a:t>
            </a:r>
          </a:p>
        </p:txBody>
      </p:sp>
      <p:sp>
        <p:nvSpPr>
          <p:cNvPr id="2" name="Rectangle 1"/>
          <p:cNvSpPr/>
          <p:nvPr/>
        </p:nvSpPr>
        <p:spPr>
          <a:xfrm>
            <a:off x="8295588" y="4157383"/>
            <a:ext cx="3596639" cy="12704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Engineering Unleashe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3688" y="4330741"/>
            <a:ext cx="3125355" cy="925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187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651379" y="631669"/>
            <a:ext cx="8889242" cy="965147"/>
          </a:xfrm>
        </p:spPr>
        <p:txBody>
          <a:bodyPr>
            <a:normAutofit/>
          </a:bodyPr>
          <a:lstStyle/>
          <a:p>
            <a:r>
              <a:rPr lang="en-US" sz="5400" dirty="0">
                <a:latin typeface="Gotham Medium" panose="02000603030000020004" pitchFamily="2" charset="0"/>
              </a:rPr>
              <a:t>AGENDA</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1392073" y="2192373"/>
            <a:ext cx="9435151" cy="3556324"/>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Engineering Curriculum</a:t>
            </a:r>
          </a:p>
          <a:p>
            <a:pPr marL="342900" indent="-342900" algn="l">
              <a:buFont typeface="Arial" panose="020B0604020202020204" pitchFamily="34" charset="0"/>
              <a:buChar char="•"/>
            </a:pPr>
            <a:r>
              <a:rPr lang="en-US" sz="2800" dirty="0">
                <a:latin typeface="Proxima Nova Rg" panose="02000506030000020004" pitchFamily="2" charset="0"/>
              </a:rPr>
              <a:t>Course Overview</a:t>
            </a:r>
          </a:p>
          <a:p>
            <a:pPr marL="342900" indent="-342900" algn="l">
              <a:buFont typeface="Arial" panose="020B0604020202020204" pitchFamily="34" charset="0"/>
              <a:buChar char="•"/>
            </a:pPr>
            <a:r>
              <a:rPr lang="en-US" sz="2800" dirty="0">
                <a:latin typeface="Proxima Nova Rg" panose="02000506030000020004" pitchFamily="2" charset="0"/>
              </a:rPr>
              <a:t>Academic Honesty &amp; Plagiarism</a:t>
            </a:r>
          </a:p>
          <a:p>
            <a:pPr marL="342900" indent="-342900" algn="l">
              <a:buFont typeface="Arial" panose="020B0604020202020204" pitchFamily="34" charset="0"/>
              <a:buChar char="•"/>
            </a:pPr>
            <a:r>
              <a:rPr lang="en-US" sz="2800" dirty="0">
                <a:latin typeface="Proxima Nova Rg" panose="02000506030000020004" pitchFamily="2" charset="0"/>
              </a:rPr>
              <a:t>How to Give a Recitation Presentation</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931362" y="2808514"/>
            <a:ext cx="0" cy="2299063"/>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1" name="TextBox 10">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a:t>
            </a:r>
          </a:p>
        </p:txBody>
      </p:sp>
    </p:spTree>
    <p:extLst>
      <p:ext uri="{BB962C8B-B14F-4D97-AF65-F5344CB8AC3E}">
        <p14:creationId xmlns:p14="http://schemas.microsoft.com/office/powerpoint/2010/main" val="722520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03042" y="1419614"/>
            <a:ext cx="10585916" cy="2387600"/>
          </a:xfrm>
        </p:spPr>
        <p:txBody>
          <a:bodyPr>
            <a:normAutofit/>
          </a:bodyPr>
          <a:lstStyle/>
          <a:p>
            <a:r>
              <a:rPr lang="en-US" sz="5400" dirty="0">
                <a:latin typeface="Gotham Medium" pitchFamily="50" charset="0"/>
              </a:rPr>
              <a:t>ENGINEERING CURRICULUM</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573056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2" name="Picture 11">
            <a:extLst>
              <a:ext uri="{FF2B5EF4-FFF2-40B4-BE49-F238E27FC236}">
                <a16:creationId xmlns:a16="http://schemas.microsoft.com/office/drawing/2014/main" id="{98E421AB-93EF-48BB-9DA5-DBBCCA320C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1648" y="6286130"/>
            <a:ext cx="1519822" cy="585518"/>
          </a:xfrm>
          <a:prstGeom prst="rect">
            <a:avLst/>
          </a:prstGeom>
        </p:spPr>
      </p:pic>
      <p:sp>
        <p:nvSpPr>
          <p:cNvPr id="14" name="Title 1">
            <a:extLst>
              <a:ext uri="{FF2B5EF4-FFF2-40B4-BE49-F238E27FC236}">
                <a16:creationId xmlns:a16="http://schemas.microsoft.com/office/drawing/2014/main" id="{8D01EA89-A5D1-48B7-8CB0-1B370CCC07C9}"/>
              </a:ext>
            </a:extLst>
          </p:cNvPr>
          <p:cNvSpPr txBox="1">
            <a:spLocks/>
          </p:cNvSpPr>
          <p:nvPr/>
        </p:nvSpPr>
        <p:spPr>
          <a:xfrm>
            <a:off x="1406324" y="453737"/>
            <a:ext cx="9379351"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latin typeface="Gotham Medium" panose="02000603030000020004" pitchFamily="2" charset="0"/>
              </a:rPr>
              <a:t>ENGINEERING CURRICULUM</a:t>
            </a:r>
          </a:p>
        </p:txBody>
      </p:sp>
      <p:pic>
        <p:nvPicPr>
          <p:cNvPr id="16" name="Picture 2" descr="Image result for engineering curriculum">
            <a:extLst>
              <a:ext uri="{FF2B5EF4-FFF2-40B4-BE49-F238E27FC236}">
                <a16:creationId xmlns:a16="http://schemas.microsoft.com/office/drawing/2014/main" id="{F31527EC-BE4A-054B-9C55-CDDBFE22D69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616"/>
          <a:stretch/>
        </p:blipFill>
        <p:spPr bwMode="auto">
          <a:xfrm>
            <a:off x="3112217" y="1609159"/>
            <a:ext cx="6262693" cy="449348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a:t>
            </a:r>
          </a:p>
        </p:txBody>
      </p:sp>
    </p:spTree>
    <p:extLst>
      <p:ext uri="{BB962C8B-B14F-4D97-AF65-F5344CB8AC3E}">
        <p14:creationId xmlns:p14="http://schemas.microsoft.com/office/powerpoint/2010/main" val="1337049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4" name="Title 1">
            <a:extLst>
              <a:ext uri="{FF2B5EF4-FFF2-40B4-BE49-F238E27FC236}">
                <a16:creationId xmlns:a16="http://schemas.microsoft.com/office/drawing/2014/main" id="{8D01EA89-A5D1-48B7-8CB0-1B370CCC07C9}"/>
              </a:ext>
            </a:extLst>
          </p:cNvPr>
          <p:cNvSpPr txBox="1">
            <a:spLocks/>
          </p:cNvSpPr>
          <p:nvPr/>
        </p:nvSpPr>
        <p:spPr>
          <a:xfrm>
            <a:off x="564107" y="498459"/>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latin typeface="Gotham Medium" panose="02000603030000020004" pitchFamily="2" charset="0"/>
              </a:rPr>
              <a:t>ENGINEERING CURRICULUM</a:t>
            </a:r>
          </a:p>
        </p:txBody>
      </p:sp>
      <p:pic>
        <p:nvPicPr>
          <p:cNvPr id="16" name="Picture 2" descr="T-shaped professional engineers and t-shaped engineering technologistsÂ ">
            <a:extLst>
              <a:ext uri="{FF2B5EF4-FFF2-40B4-BE49-F238E27FC236}">
                <a16:creationId xmlns:a16="http://schemas.microsoft.com/office/drawing/2014/main" id="{2FC9F30B-1062-A14C-9BDD-A13CDFDF49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200" y="1593491"/>
            <a:ext cx="5357092" cy="399576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4845BBA6-C3F1-444D-B789-85DFE9EAA41E}"/>
              </a:ext>
            </a:extLst>
          </p:cNvPr>
          <p:cNvSpPr/>
          <p:nvPr/>
        </p:nvSpPr>
        <p:spPr>
          <a:xfrm>
            <a:off x="6888382" y="2074730"/>
            <a:ext cx="4296369" cy="523220"/>
          </a:xfrm>
          <a:prstGeom prst="rect">
            <a:avLst/>
          </a:prstGeom>
        </p:spPr>
        <p:txBody>
          <a:bodyPr wrap="none">
            <a:spAutoFit/>
          </a:bodyPr>
          <a:lstStyle/>
          <a:p>
            <a:r>
              <a:rPr lang="en-US" sz="2800" dirty="0">
                <a:solidFill>
                  <a:schemeClr val="accent6"/>
                </a:solidFill>
                <a:latin typeface="Proxima Nova Lt" panose="02000506030000020004" pitchFamily="50" charset="0"/>
              </a:rPr>
              <a:t>The ‘T’ Shaped Engineer: </a:t>
            </a:r>
          </a:p>
        </p:txBody>
      </p:sp>
      <p:sp>
        <p:nvSpPr>
          <p:cNvPr id="19" name="Subtitle 2">
            <a:extLst>
              <a:ext uri="{FF2B5EF4-FFF2-40B4-BE49-F238E27FC236}">
                <a16:creationId xmlns:a16="http://schemas.microsoft.com/office/drawing/2014/main" id="{334CC1B9-9031-104E-A2F7-91E0C0725248}"/>
              </a:ext>
            </a:extLst>
          </p:cNvPr>
          <p:cNvSpPr txBox="1">
            <a:spLocks/>
          </p:cNvSpPr>
          <p:nvPr/>
        </p:nvSpPr>
        <p:spPr>
          <a:xfrm>
            <a:off x="6888382" y="2128796"/>
            <a:ext cx="5313088" cy="405100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77"/>
              </a:rPr>
              <a:t>Height represents expertise</a:t>
            </a:r>
          </a:p>
          <a:p>
            <a:pPr marL="342900" indent="-342900" algn="l">
              <a:lnSpc>
                <a:spcPct val="100000"/>
              </a:lnSpc>
              <a:buFont typeface="Arial" panose="020B0604020202020204" pitchFamily="34" charset="0"/>
              <a:buChar char="•"/>
            </a:pPr>
            <a:r>
              <a:rPr lang="en-US" sz="2800" dirty="0">
                <a:latin typeface="Proxima Nova Rg" panose="02000506030000020004" pitchFamily="2" charset="77"/>
              </a:rPr>
              <a:t>Width represents breadth of general knowledge</a:t>
            </a:r>
          </a:p>
          <a:p>
            <a:pPr marL="342900" indent="-342900" algn="l">
              <a:lnSpc>
                <a:spcPct val="100000"/>
              </a:lnSpc>
              <a:buFont typeface="Arial" panose="020B0604020202020204" pitchFamily="34" charset="0"/>
              <a:buChar char="•"/>
            </a:pPr>
            <a:r>
              <a:rPr lang="en-US" sz="2800" dirty="0">
                <a:latin typeface="Proxima Nova Rg" panose="02000506030000020004" pitchFamily="2" charset="77"/>
              </a:rPr>
              <a:t>‘T’ shape enables engineers to solve a wide range of problems </a:t>
            </a:r>
            <a:r>
              <a:rPr lang="en-US" b="1" dirty="0">
                <a:latin typeface="Proxima Nova Rg" panose="02000506030000020004" pitchFamily="2" charset="0"/>
              </a:rPr>
              <a:t>	</a:t>
            </a:r>
          </a:p>
        </p:txBody>
      </p:sp>
      <p:pic>
        <p:nvPicPr>
          <p:cNvPr id="11" name="Picture 10"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5</a:t>
            </a:r>
          </a:p>
        </p:txBody>
      </p:sp>
    </p:spTree>
    <p:extLst>
      <p:ext uri="{BB962C8B-B14F-4D97-AF65-F5344CB8AC3E}">
        <p14:creationId xmlns:p14="http://schemas.microsoft.com/office/powerpoint/2010/main" val="28762382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B5108559-B8B5-2243-983D-80D44F6D0DB6}"/>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2BA5159C-854F-8147-94DB-7DEFF1DA9AA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945</TotalTime>
  <Words>1670</Words>
  <Application>Microsoft Macintosh PowerPoint</Application>
  <PresentationFormat>Widescreen</PresentationFormat>
  <Paragraphs>371</Paragraphs>
  <Slides>48</Slides>
  <Notes>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48</vt:i4>
      </vt:variant>
    </vt:vector>
  </HeadingPairs>
  <TitlesOfParts>
    <vt:vector size="56" baseType="lpstr">
      <vt:lpstr>Proxima Nova Lt</vt:lpstr>
      <vt:lpstr>Calibri</vt:lpstr>
      <vt:lpstr>Arial</vt:lpstr>
      <vt:lpstr>Gotham Medium</vt:lpstr>
      <vt:lpstr>Calibri Light</vt:lpstr>
      <vt:lpstr>Proxima Nova Rg</vt:lpstr>
      <vt:lpstr>Office Theme</vt:lpstr>
      <vt:lpstr>Custom Design</vt:lpstr>
      <vt:lpstr>RECITATION 1</vt:lpstr>
      <vt:lpstr>AGENDA</vt:lpstr>
      <vt:lpstr>EG 1003 RECITATION  INTRO PRESENTATIONS OVERVIEW</vt:lpstr>
      <vt:lpstr>PowerPoint Presentation</vt:lpstr>
      <vt:lpstr>PowerPoint Presentation</vt:lpstr>
      <vt:lpstr>AGENDA</vt:lpstr>
      <vt:lpstr>ENGINEERING CURRICULUM</vt:lpstr>
      <vt:lpstr>PowerPoint Presentation</vt:lpstr>
      <vt:lpstr>PowerPoint Presentation</vt:lpstr>
      <vt:lpstr>PowerPoint Presentation</vt:lpstr>
      <vt:lpstr>COURSE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ACADEMIC HONESTY &amp; PLAGIARISM </vt:lpstr>
      <vt:lpstr>WHAT IS ACADEMIC DISHONESTY?</vt:lpstr>
      <vt:lpstr>IMPORTANCE OF PROPER CITATION</vt:lpstr>
      <vt:lpstr>PowerPoint Presentation</vt:lpstr>
      <vt:lpstr>PowerPoint Presentation</vt:lpstr>
      <vt:lpstr>PowerPoint Presentation</vt:lpstr>
      <vt:lpstr>PowerPoint Presentation</vt:lpstr>
      <vt:lpstr>QUESTIONS?</vt:lpstr>
      <vt:lpstr>HOW TO GIVE A RECITATION PRESENTATION</vt:lpstr>
      <vt:lpstr>LAB PRESENTATION OVERVIEW</vt:lpstr>
      <vt:lpstr>PRESENTATION FORMAT</vt:lpstr>
      <vt:lpstr>TITLE SLIDE</vt:lpstr>
      <vt:lpstr>OVERVIEW SLIDE</vt:lpstr>
      <vt:lpstr>EXPERIMENTAL OBJECTIVE SLIDE</vt:lpstr>
      <vt:lpstr>INTRODUCTION SLIDE</vt:lpstr>
      <vt:lpstr>BACKGROUND INFORMATION SLIDES</vt:lpstr>
      <vt:lpstr>MATERIALS SLIDE</vt:lpstr>
      <vt:lpstr>PROCEDURE SLIDES</vt:lpstr>
      <vt:lpstr>DATA/OBSERVATIONS SLIDES</vt:lpstr>
      <vt:lpstr>RESULTS SLIDE</vt:lpstr>
      <vt:lpstr>CONCLUSION SLIDE</vt:lpstr>
      <vt:lpstr>VISUAL DELIVERY</vt:lpstr>
      <vt:lpstr>VISUAL DELIVERY</vt:lpstr>
      <vt:lpstr>PHYSICAL DELIVERY</vt:lpstr>
      <vt:lpstr>CLASSROOM PREPARATION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Recitation 1</dc:title>
  <dc:creator>Diya</dc:creator>
  <cp:lastModifiedBy>Daijah Etienne</cp:lastModifiedBy>
  <cp:revision>32</cp:revision>
  <dcterms:created xsi:type="dcterms:W3CDTF">2020-08-22T05:24:58Z</dcterms:created>
  <dcterms:modified xsi:type="dcterms:W3CDTF">2021-07-09T18:41:51Z</dcterms:modified>
  <cp:contentStatus/>
</cp:coreProperties>
</file>