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51"/>
  </p:notesMasterIdLst>
  <p:sldIdLst>
    <p:sldId id="256" r:id="rId3"/>
    <p:sldId id="285" r:id="rId4"/>
    <p:sldId id="310" r:id="rId5"/>
    <p:sldId id="311" r:id="rId6"/>
    <p:sldId id="312" r:id="rId7"/>
    <p:sldId id="309" r:id="rId8"/>
    <p:sldId id="308" r:id="rId9"/>
    <p:sldId id="286" r:id="rId10"/>
    <p:sldId id="287" r:id="rId11"/>
    <p:sldId id="288" r:id="rId12"/>
    <p:sldId id="307" r:id="rId13"/>
    <p:sldId id="279" r:id="rId14"/>
    <p:sldId id="280" r:id="rId15"/>
    <p:sldId id="261" r:id="rId16"/>
    <p:sldId id="282" r:id="rId17"/>
    <p:sldId id="267" r:id="rId18"/>
    <p:sldId id="269" r:id="rId19"/>
    <p:sldId id="283" r:id="rId20"/>
    <p:sldId id="284" r:id="rId21"/>
    <p:sldId id="270" r:id="rId22"/>
    <p:sldId id="271" r:id="rId23"/>
    <p:sldId id="264" r:id="rId24"/>
    <p:sldId id="289" r:id="rId25"/>
    <p:sldId id="290" r:id="rId26"/>
    <p:sldId id="291" r:id="rId27"/>
    <p:sldId id="292" r:id="rId28"/>
    <p:sldId id="293" r:id="rId29"/>
    <p:sldId id="294" r:id="rId30"/>
    <p:sldId id="295" r:id="rId31"/>
    <p:sldId id="296" r:id="rId32"/>
    <p:sldId id="297" r:id="rId33"/>
    <p:sldId id="298" r:id="rId34"/>
    <p:sldId id="300" r:id="rId35"/>
    <p:sldId id="301" r:id="rId36"/>
    <p:sldId id="306" r:id="rId37"/>
    <p:sldId id="303" r:id="rId38"/>
    <p:sldId id="304" r:id="rId39"/>
    <p:sldId id="272" r:id="rId40"/>
    <p:sldId id="273" r:id="rId41"/>
    <p:sldId id="274" r:id="rId42"/>
    <p:sldId id="275" r:id="rId43"/>
    <p:sldId id="276" r:id="rId44"/>
    <p:sldId id="277" r:id="rId45"/>
    <p:sldId id="265" r:id="rId46"/>
    <p:sldId id="266" r:id="rId47"/>
    <p:sldId id="262" r:id="rId48"/>
    <p:sldId id="281" r:id="rId49"/>
    <p:sldId id="305"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Gotham Medium" pitchFamily="2" charset="0"/>
      <p:regular r:id="rId58"/>
      <p:italic r:id="rId59"/>
    </p:embeddedFont>
    <p:embeddedFont>
      <p:font typeface="Proxima Nova Lt" panose="02000506030000020004" pitchFamily="2" charset="0"/>
      <p:regular r:id="rId60"/>
      <p:bold r:id="rId61"/>
    </p:embeddedFont>
    <p:embeddedFont>
      <p:font typeface="Proxima Nova Rg" panose="02000506030000020004" pitchFamily="2" charset="77"/>
      <p:regular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8" autoAdjust="0"/>
    <p:restoredTop sz="94718"/>
  </p:normalViewPr>
  <p:slideViewPr>
    <p:cSldViewPr snapToGrid="0">
      <p:cViewPr varScale="1">
        <p:scale>
          <a:sx n="112" d="100"/>
          <a:sy n="112" d="100"/>
        </p:scale>
        <p:origin x="3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pt>
    <dgm:pt modelId="{0054F6F2-34BE-9F4D-895E-BCFC2AC29A03}" type="pres">
      <dgm:prSet presAssocID="{CE979C59-C26A-4F43-8241-F1CFA032BE0A}" presName="gear1srcNode" presStyleLbl="node1" presStyleIdx="0" presStyleCnt="3"/>
      <dgm:spPr/>
    </dgm:pt>
    <dgm:pt modelId="{F637F0FD-AFB6-E04E-B6BA-D86B6F1A7146}" type="pres">
      <dgm:prSet presAssocID="{CE979C59-C26A-4F43-8241-F1CFA032BE0A}" presName="gear1dstNode" presStyleLbl="node1" presStyleIdx="0" presStyleCnt="3"/>
      <dgm:spPr/>
    </dgm:pt>
    <dgm:pt modelId="{4674B485-623E-7B48-9478-2247C22F781B}" type="pres">
      <dgm:prSet presAssocID="{C45FFE65-B53D-0441-837D-9F0AB8754E82}" presName="gear2" presStyleLbl="node1" presStyleIdx="1" presStyleCnt="3">
        <dgm:presLayoutVars>
          <dgm:chMax val="1"/>
          <dgm:bulletEnabled val="1"/>
        </dgm:presLayoutVars>
      </dgm:prSet>
      <dgm:spPr/>
    </dgm:pt>
    <dgm:pt modelId="{078725D0-88BD-2C4C-9C5C-3A8F029F6DB7}" type="pres">
      <dgm:prSet presAssocID="{C45FFE65-B53D-0441-837D-9F0AB8754E82}" presName="gear2srcNode" presStyleLbl="node1" presStyleIdx="1" presStyleCnt="3"/>
      <dgm:spPr/>
    </dgm:pt>
    <dgm:pt modelId="{4F507C16-C74B-E945-B875-5AB548B7CD09}" type="pres">
      <dgm:prSet presAssocID="{C45FFE65-B53D-0441-837D-9F0AB8754E82}" presName="gear2dstNode" presStyleLbl="node1" presStyleIdx="1" presStyleCnt="3"/>
      <dgm:spPr/>
    </dgm:pt>
    <dgm:pt modelId="{F5A54233-19F8-334C-8A9A-4FD45C4DA4F6}" type="pres">
      <dgm:prSet presAssocID="{D35A6031-A5EA-B048-BA90-CB4FFAFFE375}" presName="gear3" presStyleLbl="node1" presStyleIdx="2" presStyleCnt="3"/>
      <dgm:spPr/>
    </dgm:pt>
    <dgm:pt modelId="{67BC5D8A-6786-6344-805D-67F799766DC0}" type="pres">
      <dgm:prSet presAssocID="{D35A6031-A5EA-B048-BA90-CB4FFAFFE375}" presName="gear3tx" presStyleLbl="node1" presStyleIdx="2" presStyleCnt="3">
        <dgm:presLayoutVars>
          <dgm:chMax val="1"/>
          <dgm:bulletEnabled val="1"/>
        </dgm:presLayoutVars>
      </dgm:prSet>
      <dgm:spPr/>
    </dgm:pt>
    <dgm:pt modelId="{DDC27B90-5DC4-F64D-9B2C-F600000186A2}" type="pres">
      <dgm:prSet presAssocID="{D35A6031-A5EA-B048-BA90-CB4FFAFFE375}" presName="gear3srcNode" presStyleLbl="node1" presStyleIdx="2" presStyleCnt="3"/>
      <dgm:spPr/>
    </dgm:pt>
    <dgm:pt modelId="{4700E45A-94EA-BE4C-A202-A01816B83A6E}" type="pres">
      <dgm:prSet presAssocID="{D35A6031-A5EA-B048-BA90-CB4FFAFFE375}" presName="gear3dstNode" presStyleLbl="node1" presStyleIdx="2" presStyleCnt="3"/>
      <dgm:spPr/>
    </dgm:pt>
    <dgm:pt modelId="{04F1D3CB-97CC-BC41-B85C-09FE9CA2DFEA}" type="pres">
      <dgm:prSet presAssocID="{B3D85617-CC02-774F-A896-86EAF9CDAB28}" presName="connector1" presStyleLbl="sibTrans2D1" presStyleIdx="0" presStyleCnt="3"/>
      <dgm:spPr/>
    </dgm:pt>
    <dgm:pt modelId="{DC8A9061-2B70-F146-9091-FA1B657B9D1E}" type="pres">
      <dgm:prSet presAssocID="{64A020B2-806B-FF49-8B58-C9ADEE85D3EF}" presName="connector2" presStyleLbl="sibTrans2D1" presStyleIdx="1" presStyleCnt="3"/>
      <dgm:spPr/>
    </dgm:pt>
    <dgm:pt modelId="{5B4F8219-D73A-FF47-B30B-EA680D61FC3C}" type="pres">
      <dgm:prSet presAssocID="{DB714EA9-C54B-6243-AC1E-5FE9B766CC94}" presName="connector3" presStyleLbl="sibTrans2D1" presStyleIdx="2" presStyleCnt="3"/>
      <dgm:spPr/>
    </dgm:pt>
  </dgm:ptLst>
  <dgm:cxnLst>
    <dgm:cxn modelId="{33261F07-6384-C54F-9342-F2D120779382}" type="presOf" srcId="{D35A6031-A5EA-B048-BA90-CB4FFAFFE375}" destId="{F5A54233-19F8-334C-8A9A-4FD45C4DA4F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C621112C-BDAC-504F-AEE7-1D3FC34E74D9}" type="presOf" srcId="{B3D85617-CC02-774F-A896-86EAF9CDAB28}" destId="{04F1D3CB-97CC-BC41-B85C-09FE9CA2DFEA}"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pt>
  </dgm:ptLst>
  <dgm:cxnLst>
    <dgm:cxn modelId="{839EE701-461D-B84E-A2A2-0FF11E6B8EC2}" type="presOf" srcId="{FA1A3326-45C4-DA4E-A036-E8E42BEF82D9}" destId="{D5CAFA39-F3C0-AB45-827B-94DCA3729232}" srcOrd="0" destOrd="0" presId="urn:microsoft.com/office/officeart/2005/8/layout/list1"/>
    <dgm:cxn modelId="{97B8C319-D978-4E43-81AD-F758E333BDDD}" srcId="{B18F1E63-5E65-3645-9CEF-2D642C941200}" destId="{06FA1E1D-0193-2F46-BDB1-E4CEE124BB78}" srcOrd="0" destOrd="0" parTransId="{DA1F6CA9-5507-6C49-9EB8-E360A248B04F}" sibTransId="{58177237-42E8-D747-961B-9674C033C12B}"/>
    <dgm:cxn modelId="{568C1F1B-239A-4645-ACBC-852DB847899A}" type="presOf" srcId="{D8F0480E-6A09-B24C-8EC7-17E644FB0335}" destId="{3DCCB7E0-EC79-5449-81CF-ADAA2401BB5D}" srcOrd="0" destOrd="0" presId="urn:microsoft.com/office/officeart/2005/8/layout/list1"/>
    <dgm:cxn modelId="{36161320-7A39-1E43-A0B1-DE520FCC838B}" type="presOf" srcId="{06FA1E1D-0193-2F46-BDB1-E4CEE124BB78}" destId="{9EDD2A05-9AE3-C34E-8DC3-3F623EC609D1}"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7FBFEA21-7AA3-5948-AD36-384CCEE34420}" type="presOf" srcId="{B18F1E63-5E65-3645-9CEF-2D642C941200}" destId="{CAB6FFA3-7E3E-F54A-82BD-F6117E3F9B4D}" srcOrd="1"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8142519A-B2F1-7249-A9B4-5897CA5C03C1}" type="presOf" srcId="{CF969621-50C9-3543-B37D-96DA35506F5E}" destId="{BD540A55-5730-1E4D-A47B-0AC88A665C27}"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CAE9E3A9-D442-564B-BE56-6C35DD0C96AE}" type="presOf" srcId="{D8F0480E-6A09-B24C-8EC7-17E644FB0335}" destId="{E3913EB3-1B4C-7A41-A53B-03454275C5A6}"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5DC4D9DF-4D7F-BF4A-A9A7-81436505CA4F}" type="presOf" srcId="{6A5C6884-4046-F642-A97B-D3A0910C49CB}" destId="{7ED5F499-C261-224D-B17C-9F3D94708226}" srcOrd="0"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29A1F1F8-0E9C-6441-BB32-A6707858D3C8}" srcId="{CF969621-50C9-3543-B37D-96DA35506F5E}" destId="{6A5C6884-4046-F642-A97B-D3A0910C49CB}" srcOrd="0" destOrd="0" parTransId="{15D3C5A3-72DA-E94D-85D7-D4A0D9915698}" sibTransId="{952BFCC9-2A24-2F4A-AF12-2182136BE017}"/>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pt>
  </dgm:ptLst>
  <dgm:cxnLst>
    <dgm:cxn modelId="{839EE701-461D-B84E-A2A2-0FF11E6B8EC2}" type="presOf" srcId="{FA1A3326-45C4-DA4E-A036-E8E42BEF82D9}" destId="{D5CAFA39-F3C0-AB45-827B-94DCA3729232}"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8142519A-B2F1-7249-A9B4-5897CA5C03C1}" type="presOf" srcId="{CF969621-50C9-3543-B37D-96DA35506F5E}" destId="{BD540A55-5730-1E4D-A47B-0AC88A665C27}"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AA196EAC-78F3-0343-AFC0-25D4F8504572}" type="presOf" srcId="{6911B1A8-FD36-C649-AA2A-B9A40E3D4A0A}" destId="{7FD8236B-D26A-874C-A444-96863584E849}" srcOrd="0"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FC3D3ED0-EC3A-D749-8F02-E9F54363E13E}" type="presOf" srcId="{CF969621-50C9-3543-B37D-96DA35506F5E}" destId="{0F35545A-63AC-2749-B397-8A76B233549A}" srcOrd="1"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pt>
    <dgm:pt modelId="{38E62915-B633-EF45-9E52-076C526E9E4F}" type="pres">
      <dgm:prSet presAssocID="{24870E66-2C60-764C-BDB9-E74A57232DE7}" presName="descendantText" presStyleLbl="alignAccFollowNode1" presStyleIdx="1" presStyleCnt="2">
        <dgm:presLayoutVars>
          <dgm:bulletEnabled val="1"/>
        </dgm:presLayoutVars>
      </dgm:prSet>
      <dgm:spPr/>
    </dgm:pt>
  </dgm:ptLst>
  <dgm:cxnLst>
    <dgm:cxn modelId="{6CB34A01-5E9C-C44C-BE5B-8F4016929CE4}" srcId="{24870E66-2C60-764C-BDB9-E74A57232DE7}" destId="{770935C3-FEA0-4546-9747-AAB2A41BEDA9}" srcOrd="0" destOrd="0" parTransId="{A1AC7D38-3C26-6441-BAD6-5A7134D56CCB}" sibTransId="{4795DC38-0688-8742-BF88-AC265FE46CF8}"/>
    <dgm:cxn modelId="{4184AF17-F4F0-9149-A89B-D3C5DD3316C8}" srcId="{CF969621-50C9-3543-B37D-96DA35506F5E}" destId="{F07F5CA6-4A04-6C49-B40C-3BEDAC9B5198}" srcOrd="1" destOrd="0" parTransId="{586F291B-4B90-924B-8333-E022740042B8}" sibTransId="{BC5BE95A-9AE9-0640-B9F7-1EC79DF00522}"/>
    <dgm:cxn modelId="{7DA8AB1F-3CAE-0449-B3B4-A43BA3BEA5D8}" type="presOf" srcId="{9C49EAEB-E3AA-914F-9C30-8E9B7B900514}" destId="{38E62915-B633-EF45-9E52-076C526E9E4F}" srcOrd="0" destOrd="1"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2C04131-1A3C-314D-8C18-51404F63D93B}" type="presOf" srcId="{770935C3-FEA0-4546-9747-AAB2A41BEDA9}" destId="{38E62915-B633-EF45-9E52-076C526E9E4F}"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B7D2F737-CAC1-0948-9D6D-43CDAF42AA4A}" type="presOf" srcId="{24870E66-2C60-764C-BDB9-E74A57232DE7}" destId="{DBB56690-D41D-3944-9015-7E876A2A936E}" srcOrd="0" destOrd="0"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4CDABB6F-5192-E74B-B974-68214876AE7D}" srcId="{CF969621-50C9-3543-B37D-96DA35506F5E}" destId="{46A24427-8295-4042-97D2-186DAE3333A2}" srcOrd="3" destOrd="0" parTransId="{D88880C6-3756-444A-921E-E238C6D7FCC2}" sibTransId="{FFF0CD52-9814-5C4D-B4EB-8D10B5701314}"/>
    <dgm:cxn modelId="{D67AFA80-D653-5F42-99E4-0E9248852DBB}" type="presOf" srcId="{B02349F9-3696-1049-BF85-4D9A16B4B49F}" destId="{38E62915-B633-EF45-9E52-076C526E9E4F}" srcOrd="0" destOrd="2"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68787396-F630-A644-8596-6537F16505E5}" type="presOf" srcId="{46A24427-8295-4042-97D2-186DAE3333A2}" destId="{3AB2CE6E-692E-4E48-967E-4F34F7D865AA}" srcOrd="0" destOrd="3" presId="urn:microsoft.com/office/officeart/2005/8/layout/vList5"/>
    <dgm:cxn modelId="{C9C228A1-3365-794F-BE38-7EDC75E7C5F4}" type="presOf" srcId="{D9F48343-8DE0-F846-AADE-B3C61AE54E6B}" destId="{B7E2007C-E900-E144-BC84-BA2163ACA4CA}" srcOrd="0" destOrd="0" presId="urn:microsoft.com/office/officeart/2005/8/layout/vList5"/>
    <dgm:cxn modelId="{C15984B6-4CE2-3343-B961-CE92BA2ECC2B}" srcId="{CF969621-50C9-3543-B37D-96DA35506F5E}" destId="{F7A324A3-4E63-8B48-83AD-E91BB64C3B2A}" srcOrd="0" destOrd="0" parTransId="{6EEBD027-02C5-8449-BA32-93B2DB754E10}" sibTransId="{F81C404B-53FB-F746-9509-52EE004C365F}"/>
    <dgm:cxn modelId="{4B9DD1CD-F03A-47AA-BBB5-3A39B4F80795}" type="presOf" srcId="{59612765-0F27-44B8-BF81-AF689A036AE3}" destId="{3AB2CE6E-692E-4E48-967E-4F34F7D865AA}" srcOrd="0" destOrd="2" presId="urn:microsoft.com/office/officeart/2005/8/layout/vList5"/>
    <dgm:cxn modelId="{CD535ACE-36F7-A546-9C4E-9D2E55C96965}" type="presOf" srcId="{F07F5CA6-4A04-6C49-B40C-3BEDAC9B5198}" destId="{3AB2CE6E-692E-4E48-967E-4F34F7D865AA}" srcOrd="0" destOrd="1" presId="urn:microsoft.com/office/officeart/2005/8/layout/vList5"/>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9FBA4CE5-8CC3-4B48-B850-760649E8906E}" type="presOf" srcId="{F7A324A3-4E63-8B48-83AD-E91BB64C3B2A}" destId="{3AB2CE6E-692E-4E48-967E-4F34F7D865AA}"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782E95EB-8F12-408D-94E9-97752A7DC2C5}" srcId="{CF969621-50C9-3543-B37D-96DA35506F5E}" destId="{59612765-0F27-44B8-BF81-AF689A036AE3}" srcOrd="2" destOrd="0" parTransId="{AB30EC05-1BDF-4181-B8A5-66EB427135EF}" sibTransId="{64E9CC20-EB5A-4135-BEFB-7DC47095548D}"/>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pt>
  </dgm:ptLst>
  <dgm:cxnLst>
    <dgm:cxn modelId="{9FEA9319-9521-1445-BC30-11D50CC52D4E}" srcId="{FF4993EF-CC9A-3741-9FAF-67B67434262F}" destId="{1D45C07C-E531-1241-8895-A9A4295ED41F}" srcOrd="0" destOrd="0" parTransId="{E32DD1A7-18FB-1547-93D2-59ECAC68DFB4}" sibTransId="{0D1DC0FC-4EFC-1745-BE6D-0CE0F4BB66B4}"/>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15570DC2-8351-3847-948A-049A84D4D6AF}" srcId="{EF7429A5-6CA0-3644-B561-9F1CBC21449F}" destId="{6AD23716-CF5F-FE40-827C-C5D7FDCE2678}" srcOrd="1" destOrd="0" parTransId="{33723CE2-072E-FE49-87E0-6A0CA12FD60A}" sibTransId="{3B3677D2-D153-3D43-A405-4AB0F0EB35D7}"/>
    <dgm:cxn modelId="{4D6177C4-9B6C-C041-94E2-EEDE3A794B24}" type="presOf" srcId="{1D45C07C-E531-1241-8895-A9A4295ED41F}" destId="{F5FFB16A-777F-D345-AD38-22667B4BDE4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2F4A02D8-9944-6145-82C7-44350CF10D9C}" type="presOf" srcId="{5FA38DE8-FE5B-DA42-96A0-41906B201435}" destId="{8E54D74F-3058-7B49-ADB9-208CBCED4F3D}" srcOrd="0" destOrd="0" presId="urn:microsoft.com/office/officeart/2005/8/layout/lProcess3"/>
    <dgm:cxn modelId="{72E95AF3-6C44-AB48-A898-3E3D10CC090B}" srcId="{6AD23716-CF5F-FE40-827C-C5D7FDCE2678}" destId="{5FA38DE8-FE5B-DA42-96A0-41906B201435}" srcOrd="0" destOrd="0" parTransId="{3735E51E-4C30-944C-B186-AD53BF624850}" sibTransId="{5474B1F5-DF16-564D-BAFA-60094D838DE9}"/>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pt>
  </dgm:ptLst>
  <dgm:cxnLst>
    <dgm:cxn modelId="{40098506-92C7-3641-95B2-9FBC7E1F1D2E}" type="presOf" srcId="{2A77CAFF-506D-4446-81CE-6520AE0D5069}" destId="{50658D58-6B67-474F-AC81-4E0C6EAA81B8}" srcOrd="0" destOrd="0" presId="urn:microsoft.com/office/officeart/2005/8/layout/list1"/>
    <dgm:cxn modelId="{CD3B800B-AE6A-458C-B445-ABB8D72F3413}" srcId="{2A77CAFF-506D-4446-81CE-6520AE0D5069}" destId="{ACACACDB-2627-4308-8800-B674FB83BFB3}" srcOrd="1" destOrd="0" parTransId="{FC279CAA-D12E-4494-ACC4-FDFA94291797}" sibTransId="{D466E27D-7611-4BC8-8A61-3E0E8DE4F64B}"/>
    <dgm:cxn modelId="{97B8C319-D978-4E43-81AD-F758E333BDDD}" srcId="{2A77CAFF-506D-4446-81CE-6520AE0D5069}" destId="{06FA1E1D-0193-2F46-BDB1-E4CEE124BB78}" srcOrd="0" destOrd="0" parTransId="{DA1F6CA9-5507-6C49-9EB8-E360A248B04F}" sibTransId="{58177237-42E8-D747-961B-9674C033C12B}"/>
    <dgm:cxn modelId="{306A3934-1A6B-384C-BD6A-F48BF86A9EED}" srcId="{D9F48343-8DE0-F846-AADE-B3C61AE54E6B}" destId="{0497B679-C5B3-664D-B266-0F90AF200B8D}" srcOrd="1" destOrd="0" parTransId="{30C227F6-71A7-B048-9D03-4A53AB680389}" sibTransId="{9BFE7B78-0AB8-DA45-B931-29B10B404EBB}"/>
    <dgm:cxn modelId="{0764393F-0BA5-A34F-9364-CA62C63F1310}" type="presOf" srcId="{2A77CAFF-506D-4446-81CE-6520AE0D5069}" destId="{B52692C2-21A9-0846-92D0-2BB93B1D3C32}" srcOrd="1" destOrd="0"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E4115474-DDB2-A046-A022-0EA5018FA59C}" type="presOf" srcId="{0497B679-C5B3-664D-B266-0F90AF200B8D}" destId="{0E9D7011-BA04-064C-BFFE-84AFAB5833B3}" srcOrd="0" destOrd="0" presId="urn:microsoft.com/office/officeart/2005/8/layout/list1"/>
    <dgm:cxn modelId="{BB222D96-AC8D-DB41-AC1A-C02E923F0383}" srcId="{0497B679-C5B3-664D-B266-0F90AF200B8D}" destId="{5C1C6F88-762B-F947-9AF7-09146C9E1EFB}" srcOrd="0" destOrd="0" parTransId="{295A3F86-7F9F-F748-9D2C-A7A632B8EAF5}" sibTransId="{ACF22615-BAFA-9744-AFFE-1D82C0127B99}"/>
    <dgm:cxn modelId="{2E021DB4-7CAC-924B-9E60-53B9C0EA6C57}" type="presOf" srcId="{0497B679-C5B3-664D-B266-0F90AF200B8D}" destId="{0DF01C3F-4877-1042-80B4-04DCB8113997}"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4FAE51E4-F7CA-4B48-B3AA-A376BE65B8B7}" type="presOf" srcId="{5C1C6F88-762B-F947-9AF7-09146C9E1EFB}" destId="{4A20B6CB-ED1F-B74A-A543-4E38017EFB07}"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pt>
  </dgm:ptLst>
  <dgm:cxnLst>
    <dgm:cxn modelId="{568C1F1B-239A-4645-ACBC-852DB847899A}" type="presOf" srcId="{D8F0480E-6A09-B24C-8EC7-17E644FB0335}" destId="{3DCCB7E0-EC79-5449-81CF-ADAA2401BB5D}"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9104BC29-BE89-2C42-9B6C-71CE46E3D03B}" type="presOf" srcId="{C9C01A64-A9AE-9F41-9980-3A03F23DF18F}" destId="{7ED5F499-C261-224D-B17C-9F3D94708226}" srcOrd="0" destOrd="0" presId="urn:microsoft.com/office/officeart/2005/8/layout/list1"/>
    <dgm:cxn modelId="{1F27B537-3BB6-F540-9A6B-D584794017CF}" srcId="{CF969621-50C9-3543-B37D-96DA35506F5E}" destId="{C9C01A64-A9AE-9F41-9980-3A03F23DF18F}" srcOrd="0" destOrd="0" parTransId="{5B5BD091-C677-CC4A-B281-0B35113DE466}" sibTransId="{C6A1AAE9-DCF1-A34E-9DF3-B1E5125DB1A7}"/>
    <dgm:cxn modelId="{18B4BF39-140B-0D43-B830-E706E050F993}" type="presOf" srcId="{606BC68B-6AB1-C142-BD3D-9F1495D93347}" destId="{7ED5F499-C261-224D-B17C-9F3D94708226}" srcOrd="0" destOrd="1"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8142519A-B2F1-7249-A9B4-5897CA5C03C1}" type="presOf" srcId="{CF969621-50C9-3543-B37D-96DA35506F5E}" destId="{BD540A55-5730-1E4D-A47B-0AC88A665C27}" srcOrd="0" destOrd="0" presId="urn:microsoft.com/office/officeart/2005/8/layout/list1"/>
    <dgm:cxn modelId="{0427D59A-2EBE-EB43-9643-8403E7FA814A}" srcId="{CF969621-50C9-3543-B37D-96DA35506F5E}" destId="{606BC68B-6AB1-C142-BD3D-9F1495D93347}" srcOrd="1" destOrd="0" parTransId="{EC59A1B7-9A6D-C948-84A6-9EB58E225A52}" sibTransId="{80B33E4A-0DCC-4B48-93DF-A463714904A7}"/>
    <dgm:cxn modelId="{A3A1D8A3-50B4-6C42-858A-5E2B4617A5F2}" type="presOf" srcId="{EB01AFA3-D719-CA49-B600-5D8DB95DA993}" destId="{D5CAFA39-F3C0-AB45-827B-94DCA3729232}"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D8C32DC1-E2DA-2549-8236-AFEDE99F94E7}" type="presOf" srcId="{D9F48343-8DE0-F846-AADE-B3C61AE54E6B}" destId="{19CDAF88-D02B-2548-A33D-A0300ECD1068}"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B9F11-A90E-DC49-AB24-C9D67AE57406}">
      <dsp:nvSpPr>
        <dsp:cNvPr id="0" name=""/>
        <dsp:cNvSpPr/>
      </dsp:nvSpPr>
      <dsp:spPr>
        <a:xfrm>
          <a:off x="3192196" y="1926409"/>
          <a:ext cx="2354501" cy="2354501"/>
        </a:xfrm>
        <a:prstGeom prst="gear9">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a:off x="3665555" y="2477940"/>
        <a:ext cx="1407783" cy="1210262"/>
      </dsp:txXfrm>
    </dsp:sp>
    <dsp:sp modelId="{4674B485-623E-7B48-9478-2247C22F781B}">
      <dsp:nvSpPr>
        <dsp:cNvPr id="0" name=""/>
        <dsp:cNvSpPr/>
      </dsp:nvSpPr>
      <dsp:spPr>
        <a:xfrm>
          <a:off x="1762430" y="1369891"/>
          <a:ext cx="1712364" cy="1712364"/>
        </a:xfrm>
        <a:prstGeom prst="gear6">
          <a:avLst/>
        </a:prstGeom>
        <a:blipFill dpi="0"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a:off x="2193523" y="1803589"/>
        <a:ext cx="850178" cy="844968"/>
      </dsp:txXfrm>
    </dsp:sp>
    <dsp:sp modelId="{F5A54233-19F8-334C-8A9A-4FD45C4DA4F6}">
      <dsp:nvSpPr>
        <dsp:cNvPr id="0" name=""/>
        <dsp:cNvSpPr/>
      </dsp:nvSpPr>
      <dsp:spPr>
        <a:xfrm rot="20700000">
          <a:off x="2721529" y="188534"/>
          <a:ext cx="1677767" cy="1677767"/>
        </a:xfrm>
        <a:prstGeom prst="gear6">
          <a:avLst/>
        </a:prstGeom>
        <a:blipFill dpi="0"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sz="5100" kern="1200" dirty="0"/>
            <a:t> </a:t>
          </a:r>
        </a:p>
      </dsp:txBody>
      <dsp:txXfrm rot="-20700000">
        <a:off x="3089512" y="556518"/>
        <a:ext cx="941800" cy="941800"/>
      </dsp:txXfrm>
    </dsp:sp>
    <dsp:sp modelId="{04F1D3CB-97CC-BC41-B85C-09FE9CA2DFEA}">
      <dsp:nvSpPr>
        <dsp:cNvPr id="0" name=""/>
        <dsp:cNvSpPr/>
      </dsp:nvSpPr>
      <dsp:spPr>
        <a:xfrm>
          <a:off x="2952226" y="1570580"/>
          <a:ext cx="3013761" cy="3013761"/>
        </a:xfrm>
        <a:prstGeom prst="circularArrow">
          <a:avLst>
            <a:gd name="adj1" fmla="val 4687"/>
            <a:gd name="adj2" fmla="val 299029"/>
            <a:gd name="adj3" fmla="val 2518255"/>
            <a:gd name="adj4" fmla="val 158567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8A9061-2B70-F146-9091-FA1B657B9D1E}">
      <dsp:nvSpPr>
        <dsp:cNvPr id="0" name=""/>
        <dsp:cNvSpPr/>
      </dsp:nvSpPr>
      <dsp:spPr>
        <a:xfrm>
          <a:off x="1459173" y="990638"/>
          <a:ext cx="2189685" cy="218968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4F8219-D73A-FF47-B30B-EA680D61FC3C}">
      <dsp:nvSpPr>
        <dsp:cNvPr id="0" name=""/>
        <dsp:cNvSpPr/>
      </dsp:nvSpPr>
      <dsp:spPr>
        <a:xfrm>
          <a:off x="2333444" y="-179331"/>
          <a:ext cx="2360922" cy="236092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32920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unauthorized resources</a:t>
          </a:r>
        </a:p>
      </dsp:txBody>
      <dsp:txXfrm>
        <a:off x="0" y="329209"/>
        <a:ext cx="5244256" cy="822150"/>
      </dsp:txXfrm>
    </dsp:sp>
    <dsp:sp modelId="{0F35545A-63AC-2749-B397-8A76B233549A}">
      <dsp:nvSpPr>
        <dsp:cNvPr id="0" name=""/>
        <dsp:cNvSpPr/>
      </dsp:nvSpPr>
      <dsp:spPr>
        <a:xfrm>
          <a:off x="262212" y="63529"/>
          <a:ext cx="4721613"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Cheating</a:t>
          </a:r>
        </a:p>
      </dsp:txBody>
      <dsp:txXfrm>
        <a:off x="288151" y="89468"/>
        <a:ext cx="4669735" cy="479482"/>
      </dsp:txXfrm>
    </dsp:sp>
    <dsp:sp modelId="{D5CAFA39-F3C0-AB45-827B-94DCA3729232}">
      <dsp:nvSpPr>
        <dsp:cNvPr id="0" name=""/>
        <dsp:cNvSpPr/>
      </dsp:nvSpPr>
      <dsp:spPr>
        <a:xfrm>
          <a:off x="0" y="1514239"/>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Falsifying data or sources</a:t>
          </a:r>
        </a:p>
      </dsp:txBody>
      <dsp:txXfrm>
        <a:off x="0" y="1514239"/>
        <a:ext cx="5244256" cy="822150"/>
      </dsp:txXfrm>
    </dsp:sp>
    <dsp:sp modelId="{E3913EB3-1B4C-7A41-A53B-03454275C5A6}">
      <dsp:nvSpPr>
        <dsp:cNvPr id="0" name=""/>
        <dsp:cNvSpPr/>
      </dsp:nvSpPr>
      <dsp:spPr>
        <a:xfrm>
          <a:off x="262212" y="1248559"/>
          <a:ext cx="4697935"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Fabrication</a:t>
          </a:r>
        </a:p>
      </dsp:txBody>
      <dsp:txXfrm>
        <a:off x="288151" y="1274498"/>
        <a:ext cx="4646057" cy="479482"/>
      </dsp:txXfrm>
    </dsp:sp>
    <dsp:sp modelId="{9EDD2A05-9AE3-C34E-8DC3-3F623EC609D1}">
      <dsp:nvSpPr>
        <dsp:cNvPr id="0" name=""/>
        <dsp:cNvSpPr/>
      </dsp:nvSpPr>
      <dsp:spPr>
        <a:xfrm>
          <a:off x="0" y="2699270"/>
          <a:ext cx="5244256" cy="82215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7013" tIns="374904" rIns="407013"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Group work on individual tasks</a:t>
          </a:r>
        </a:p>
      </dsp:txBody>
      <dsp:txXfrm>
        <a:off x="0" y="2699270"/>
        <a:ext cx="5244256" cy="822150"/>
      </dsp:txXfrm>
    </dsp:sp>
    <dsp:sp modelId="{CAB6FFA3-7E3E-F54A-82BD-F6117E3F9B4D}">
      <dsp:nvSpPr>
        <dsp:cNvPr id="0" name=""/>
        <dsp:cNvSpPr/>
      </dsp:nvSpPr>
      <dsp:spPr>
        <a:xfrm>
          <a:off x="262212" y="2433590"/>
          <a:ext cx="474463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754" tIns="0" rIns="138754"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Unauthorized Collaboration</a:t>
          </a:r>
        </a:p>
      </dsp:txBody>
      <dsp:txXfrm>
        <a:off x="288151" y="2459529"/>
        <a:ext cx="469275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48446"/>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Altering an academic document</a:t>
          </a:r>
        </a:p>
      </dsp:txBody>
      <dsp:txXfrm>
        <a:off x="0" y="248446"/>
        <a:ext cx="5416742" cy="779625"/>
      </dsp:txXfrm>
    </dsp:sp>
    <dsp:sp modelId="{0F35545A-63AC-2749-B397-8A76B233549A}">
      <dsp:nvSpPr>
        <dsp:cNvPr id="0" name=""/>
        <dsp:cNvSpPr/>
      </dsp:nvSpPr>
      <dsp:spPr>
        <a:xfrm>
          <a:off x="270837" y="2704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Forgery</a:t>
          </a:r>
          <a:r>
            <a:rPr lang="en-US" sz="2400" b="1" i="0" kern="1200" dirty="0">
              <a:latin typeface="Proxima Nova Rg" panose="02000506030000020004" pitchFamily="2" charset="0"/>
            </a:rPr>
            <a:t> </a:t>
          </a:r>
        </a:p>
      </dsp:txBody>
      <dsp:txXfrm>
        <a:off x="292453" y="48662"/>
        <a:ext cx="4821278" cy="399568"/>
      </dsp:txXfrm>
    </dsp:sp>
    <dsp:sp modelId="{D5CAFA39-F3C0-AB45-827B-94DCA3729232}">
      <dsp:nvSpPr>
        <dsp:cNvPr id="0" name=""/>
        <dsp:cNvSpPr/>
      </dsp:nvSpPr>
      <dsp:spPr>
        <a:xfrm>
          <a:off x="0" y="1330471"/>
          <a:ext cx="5416742" cy="7796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Using work for multiple courses</a:t>
          </a:r>
        </a:p>
      </dsp:txBody>
      <dsp:txXfrm>
        <a:off x="0" y="1330471"/>
        <a:ext cx="5416742" cy="779625"/>
      </dsp:txXfrm>
    </dsp:sp>
    <dsp:sp modelId="{E3913EB3-1B4C-7A41-A53B-03454275C5A6}">
      <dsp:nvSpPr>
        <dsp:cNvPr id="0" name=""/>
        <dsp:cNvSpPr/>
      </dsp:nvSpPr>
      <dsp:spPr>
        <a:xfrm>
          <a:off x="270837" y="1109071"/>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Duplicating Work</a:t>
          </a:r>
        </a:p>
      </dsp:txBody>
      <dsp:txXfrm>
        <a:off x="292453" y="1130687"/>
        <a:ext cx="4821278" cy="399568"/>
      </dsp:txXfrm>
    </dsp:sp>
    <dsp:sp modelId="{047CEB89-E438-7648-B2CD-ABF3CEF08CD8}">
      <dsp:nvSpPr>
        <dsp:cNvPr id="0" name=""/>
        <dsp:cNvSpPr/>
      </dsp:nvSpPr>
      <dsp:spPr>
        <a:xfrm>
          <a:off x="0" y="2418387"/>
          <a:ext cx="5416742" cy="1039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0399" tIns="312420" rIns="420399" bIns="170688" numCol="1" spcCol="1270" anchor="t" anchorCtr="0">
          <a:noAutofit/>
        </a:bodyPr>
        <a:lstStyle/>
        <a:p>
          <a:pPr marL="228600" lvl="1" indent="-228600" algn="ctr" defTabSz="1066800">
            <a:lnSpc>
              <a:spcPct val="90000"/>
            </a:lnSpc>
            <a:spcBef>
              <a:spcPct val="0"/>
            </a:spcBef>
            <a:spcAft>
              <a:spcPct val="15000"/>
            </a:spcAft>
            <a:buChar char="•"/>
          </a:pPr>
          <a:r>
            <a:rPr lang="en-US" sz="2400" b="0" i="0" kern="1200" dirty="0">
              <a:latin typeface="Proxima Nova Rg" panose="02000506030000020004" pitchFamily="2" charset="0"/>
              <a:cs typeface="Proxima Nova Rg" panose="020B0604020202020204" charset="0"/>
            </a:rPr>
            <a:t>Failure to credit borrowed content</a:t>
          </a:r>
        </a:p>
      </dsp:txBody>
      <dsp:txXfrm>
        <a:off x="0" y="2418387"/>
        <a:ext cx="5416742" cy="1039500"/>
      </dsp:txXfrm>
    </dsp:sp>
    <dsp:sp modelId="{C0E9EDD8-D128-C747-97A8-10F68D9CF288}">
      <dsp:nvSpPr>
        <dsp:cNvPr id="0" name=""/>
        <dsp:cNvSpPr/>
      </dsp:nvSpPr>
      <dsp:spPr>
        <a:xfrm>
          <a:off x="270837" y="2191096"/>
          <a:ext cx="486451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3318" tIns="0" rIns="143318"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Plagiarism</a:t>
          </a:r>
        </a:p>
      </dsp:txBody>
      <dsp:txXfrm>
        <a:off x="292453" y="2212712"/>
        <a:ext cx="4821278"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CE6E-692E-4E48-967E-4F34F7D865AA}">
      <dsp:nvSpPr>
        <dsp:cNvPr id="0" name=""/>
        <dsp:cNvSpPr/>
      </dsp:nvSpPr>
      <dsp:spPr>
        <a:xfrm rot="5400000">
          <a:off x="5419558" y="-2093455"/>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Civil penalties (lawsuits)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Criminal penalties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Loss of reputation</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End of career</a:t>
          </a:r>
        </a:p>
      </dsp:txBody>
      <dsp:txXfrm rot="-5400000">
        <a:off x="3291840" y="112209"/>
        <a:ext cx="5774214" cy="1440831"/>
      </dsp:txXfrm>
    </dsp:sp>
    <dsp:sp modelId="{B3552255-0A82-D946-82B5-D72CBEA7B240}">
      <dsp:nvSpPr>
        <dsp:cNvPr id="0" name=""/>
        <dsp:cNvSpPr/>
      </dsp:nvSpPr>
      <dsp:spPr>
        <a:xfrm>
          <a:off x="0" y="12397"/>
          <a:ext cx="3291840" cy="15751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Proxima Nova Lt" panose="02000506030000020004" pitchFamily="50" charset="0"/>
              <a:cs typeface="Proxima Nova Lt" panose="020B0604020202020204" charset="0"/>
            </a:rPr>
            <a:t>Professionally</a:t>
          </a:r>
        </a:p>
      </dsp:txBody>
      <dsp:txXfrm>
        <a:off x="76892" y="89289"/>
        <a:ext cx="3138056" cy="1421364"/>
      </dsp:txXfrm>
    </dsp:sp>
    <dsp:sp modelId="{38E62915-B633-EF45-9E52-076C526E9E4F}">
      <dsp:nvSpPr>
        <dsp:cNvPr id="0" name=""/>
        <dsp:cNvSpPr/>
      </dsp:nvSpPr>
      <dsp:spPr>
        <a:xfrm rot="5400000">
          <a:off x="5419558" y="-429589"/>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Zeros on assignments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Course failure</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Reported to Student Affairs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Expulsion from the university</a:t>
          </a:r>
        </a:p>
      </dsp:txBody>
      <dsp:txXfrm rot="-5400000">
        <a:off x="3291840" y="1776075"/>
        <a:ext cx="5774214" cy="1440831"/>
      </dsp:txXfrm>
    </dsp:sp>
    <dsp:sp modelId="{DBB56690-D41D-3944-9015-7E876A2A936E}">
      <dsp:nvSpPr>
        <dsp:cNvPr id="0" name=""/>
        <dsp:cNvSpPr/>
      </dsp:nvSpPr>
      <dsp:spPr>
        <a:xfrm>
          <a:off x="0" y="1729357"/>
          <a:ext cx="3291840" cy="15671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i="0" kern="1200" dirty="0">
              <a:latin typeface="Proxima Nova Lt" panose="02000506030000020004" pitchFamily="50" charset="0"/>
              <a:cs typeface="Proxima Nova Lt" panose="020B0604020202020204" charset="0"/>
            </a:rPr>
            <a:t>Academically</a:t>
          </a:r>
          <a:endParaRPr lang="en-US" sz="2800" b="0" i="0" kern="1200" dirty="0">
            <a:latin typeface="Proxima Nova Lt" panose="02000506030000020004" pitchFamily="50" charset="0"/>
            <a:cs typeface="Proxima Nova Lt" panose="020B0604020202020204" charset="0"/>
          </a:endParaRPr>
        </a:p>
      </dsp:txBody>
      <dsp:txXfrm>
        <a:off x="76500" y="1805857"/>
        <a:ext cx="3138840" cy="1414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1D826-4D52-7C40-BD2C-66510F46BB4D}">
      <dsp:nvSpPr>
        <dsp:cNvPr id="0" name=""/>
        <dsp:cNvSpPr/>
      </dsp:nvSpPr>
      <dsp:spPr>
        <a:xfrm>
          <a:off x="0" y="16682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sp:txBody>
      <dsp:txXfrm>
        <a:off x="0" y="166829"/>
        <a:ext cx="5523236" cy="2116800"/>
      </dsp:txXfrm>
    </dsp:sp>
    <dsp:sp modelId="{B52692C2-21A9-0846-92D0-2BB93B1D3C32}">
      <dsp:nvSpPr>
        <dsp:cNvPr id="0" name=""/>
        <dsp:cNvSpPr/>
      </dsp:nvSpPr>
      <dsp:spPr>
        <a:xfrm>
          <a:off x="137840" y="0"/>
          <a:ext cx="5267977" cy="62544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1" i="0" kern="1200" dirty="0">
              <a:latin typeface="Proxima Nova Lt" panose="02000506030000020004" pitchFamily="50" charset="0"/>
            </a:rPr>
            <a:t>Cite Frequently</a:t>
          </a:r>
        </a:p>
      </dsp:txBody>
      <dsp:txXfrm>
        <a:off x="168372" y="30532"/>
        <a:ext cx="5206913" cy="564382"/>
      </dsp:txXfrm>
    </dsp:sp>
    <dsp:sp modelId="{4A20B6CB-ED1F-B74A-A543-4E38017EFB07}">
      <dsp:nvSpPr>
        <dsp:cNvPr id="0" name=""/>
        <dsp:cNvSpPr/>
      </dsp:nvSpPr>
      <dsp:spPr>
        <a:xfrm>
          <a:off x="0" y="2625165"/>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sp:txBody>
      <dsp:txXfrm>
        <a:off x="0" y="2625165"/>
        <a:ext cx="5523236" cy="1461600"/>
      </dsp:txXfrm>
    </dsp:sp>
    <dsp:sp modelId="{0DF01C3F-4877-1042-80B4-04DCB8113997}">
      <dsp:nvSpPr>
        <dsp:cNvPr id="0" name=""/>
        <dsp:cNvSpPr/>
      </dsp:nvSpPr>
      <dsp:spPr>
        <a:xfrm>
          <a:off x="146677" y="2392514"/>
          <a:ext cx="5245835" cy="6832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Don’t Search Online Databases</a:t>
          </a:r>
        </a:p>
      </dsp:txBody>
      <dsp:txXfrm>
        <a:off x="180030" y="2425867"/>
        <a:ext cx="5179129" cy="6165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5F499-C261-224D-B17C-9F3D94708226}">
      <dsp:nvSpPr>
        <dsp:cNvPr id="0" name=""/>
        <dsp:cNvSpPr/>
      </dsp:nvSpPr>
      <dsp:spPr>
        <a:xfrm>
          <a:off x="0" y="227469"/>
          <a:ext cx="5523236" cy="21168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sp:txBody>
      <dsp:txXfrm>
        <a:off x="0" y="227469"/>
        <a:ext cx="5523236" cy="2116800"/>
      </dsp:txXfrm>
    </dsp:sp>
    <dsp:sp modelId="{0F35545A-63AC-2749-B397-8A76B233549A}">
      <dsp:nvSpPr>
        <dsp:cNvPr id="0" name=""/>
        <dsp:cNvSpPr/>
      </dsp:nvSpPr>
      <dsp:spPr>
        <a:xfrm>
          <a:off x="276161" y="10410"/>
          <a:ext cx="4828385" cy="6893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rPr>
            <a:t>Start Early</a:t>
          </a:r>
        </a:p>
      </dsp:txBody>
      <dsp:txXfrm>
        <a:off x="309814" y="44063"/>
        <a:ext cx="4761079" cy="622073"/>
      </dsp:txXfrm>
    </dsp:sp>
    <dsp:sp modelId="{D5CAFA39-F3C0-AB45-827B-94DCA3729232}">
      <dsp:nvSpPr>
        <dsp:cNvPr id="0" name=""/>
        <dsp:cNvSpPr/>
      </dsp:nvSpPr>
      <dsp:spPr>
        <a:xfrm>
          <a:off x="0" y="2678437"/>
          <a:ext cx="5523236" cy="1461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8664" tIns="666496" rIns="428664" bIns="170688" numCol="1" spcCol="1270" anchor="t" anchorCtr="0">
          <a:noAutofit/>
        </a:bodyPr>
        <a:lstStyle/>
        <a:p>
          <a:pPr marL="461963" lvl="1" indent="-461963" algn="l" defTabSz="914400" rtl="0" eaLnBrk="1" latinLnBrk="0" hangingPunct="1">
            <a:lnSpc>
              <a:spcPct val="100000"/>
            </a:lnSpc>
            <a:spcBef>
              <a:spcPct val="0"/>
            </a:spcBef>
            <a:spcAft>
              <a:spcPct val="15000"/>
            </a:spcAft>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sp:txBody>
      <dsp:txXfrm>
        <a:off x="0" y="2678437"/>
        <a:ext cx="5523236" cy="1461600"/>
      </dsp:txXfrm>
    </dsp:sp>
    <dsp:sp modelId="{E3913EB3-1B4C-7A41-A53B-03454275C5A6}">
      <dsp:nvSpPr>
        <dsp:cNvPr id="0" name=""/>
        <dsp:cNvSpPr/>
      </dsp:nvSpPr>
      <dsp:spPr>
        <a:xfrm>
          <a:off x="276161" y="2452172"/>
          <a:ext cx="4871958" cy="67657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136" tIns="0" rIns="146136" bIns="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Proxima Nova Lt" panose="02000506030000020004" pitchFamily="50" charset="0"/>
              <a:cs typeface="Proxima Nova Lt" panose="020B0604020202020204" charset="0"/>
            </a:rPr>
            <a:t>Don’t Share Work</a:t>
          </a:r>
        </a:p>
      </dsp:txBody>
      <dsp:txXfrm>
        <a:off x="309188" y="2485199"/>
        <a:ext cx="4805904" cy="610516"/>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413459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86971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18</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23</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44</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9/7/21</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9/7/21</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9/7/21</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9/7/21</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9/7/21</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9/7/21</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9/7/21</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9/7/21</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9/7/21</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9/7/21</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9/7/21</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9/7/21</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9/7/21</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9/7/21</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9/7/21</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9/7/21</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9/7/21</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9/7/21</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9/7/21</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9/7/21</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9/7/21</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9/7/21</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9/7/21</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9/7/21</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8.sv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a:latin typeface="Gotham Medium" pitchFamily="50" charset="0"/>
              </a:rPr>
              <a:t>RECITATION 1</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a16="http://schemas.microsoft.com/office/drawing/2014/main"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a16="http://schemas.microsoft.com/office/drawing/2014/main"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a:latin typeface="Gotham Medium" pitchFamily="50" charset="0"/>
              </a:rPr>
              <a:t>COURSE OVERVIEW</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a16="http://schemas.microsoft.com/office/drawing/2014/main"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20" name="Picture 19">
            <a:extLst>
              <a:ext uri="{FF2B5EF4-FFF2-40B4-BE49-F238E27FC236}">
                <a16:creationId xmlns:a16="http://schemas.microsoft.com/office/drawing/2014/main" id="{F9BBB31A-5852-F648-853A-CEE2C3604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863" y="3241543"/>
            <a:ext cx="2961820" cy="1129091"/>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a16="http://schemas.microsoft.com/office/drawing/2014/main"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a16="http://schemas.microsoft.com/office/drawing/2014/main" id="{611AAA93-B052-114C-B336-607D1C6DBD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a16="http://schemas.microsoft.com/office/drawing/2014/main" id="{D531CAB7-AC9A-E042-A044-715160132C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a16="http://schemas.microsoft.com/office/drawing/2014/main" id="{70448AD9-B5C1-9344-BEBC-165A67540A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08946" y="2368530"/>
            <a:ext cx="2024715" cy="2024715"/>
          </a:xfrm>
          <a:prstGeom prst="rect">
            <a:avLst/>
          </a:prstGeom>
        </p:spPr>
      </p:pic>
      <p:sp>
        <p:nvSpPr>
          <p:cNvPr id="22" name="TextBox 21">
            <a:extLst>
              <a:ext uri="{FF2B5EF4-FFF2-40B4-BE49-F238E27FC236}">
                <a16:creationId xmlns:a16="http://schemas.microsoft.com/office/drawing/2014/main"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1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a16="http://schemas.microsoft.com/office/drawing/2014/main"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4" name="TextBox 23">
            <a:extLst>
              <a:ext uri="{FF2B5EF4-FFF2-40B4-BE49-F238E27FC236}">
                <a16:creationId xmlns:a16="http://schemas.microsoft.com/office/drawing/2014/main"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5" name="TextBox 24">
            <a:extLst>
              <a:ext uri="{FF2B5EF4-FFF2-40B4-BE49-F238E27FC236}">
                <a16:creationId xmlns:a16="http://schemas.microsoft.com/office/drawing/2014/main"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a16="http://schemas.microsoft.com/office/drawing/2014/main"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a16="http://schemas.microsoft.com/office/drawing/2014/main"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Tree>
    <p:extLst>
      <p:ext uri="{BB962C8B-B14F-4D97-AF65-F5344CB8AC3E}">
        <p14:creationId xmlns:p14="http://schemas.microsoft.com/office/powerpoint/2010/main" val="191274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a16="http://schemas.microsoft.com/office/drawing/2014/main"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Tree>
    <p:extLst>
      <p:ext uri="{BB962C8B-B14F-4D97-AF65-F5344CB8AC3E}">
        <p14:creationId xmlns:p14="http://schemas.microsoft.com/office/powerpoint/2010/main" val="1869101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a16="http://schemas.microsoft.com/office/drawing/2014/main"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a16="http://schemas.microsoft.com/office/drawing/2014/main"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Tree>
    <p:extLst>
      <p:ext uri="{BB962C8B-B14F-4D97-AF65-F5344CB8AC3E}">
        <p14:creationId xmlns:p14="http://schemas.microsoft.com/office/powerpoint/2010/main" val="334206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a16="http://schemas.microsoft.com/office/drawing/2014/main"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Ten-week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a16="http://schemas.microsoft.com/office/drawing/2014/main"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a16="http://schemas.microsoft.com/office/drawing/2014/main"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Tree>
    <p:extLst>
      <p:ext uri="{BB962C8B-B14F-4D97-AF65-F5344CB8AC3E}">
        <p14:creationId xmlns:p14="http://schemas.microsoft.com/office/powerpoint/2010/main" val="2020431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941113" y="1891145"/>
            <a:ext cx="11154281" cy="3693319"/>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recorded via ID Scan</a:t>
            </a:r>
          </a:p>
          <a:p>
            <a:pPr>
              <a:spcAft>
                <a:spcPts val="600"/>
              </a:spcAft>
            </a:pPr>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Attendance recorded via ID Scan</a:t>
            </a:r>
          </a:p>
          <a:p>
            <a:r>
              <a:rPr lang="en-US" sz="2800" dirty="0">
                <a:solidFill>
                  <a:schemeClr val="accent6"/>
                </a:solidFill>
                <a:latin typeface="Proxima Nova Lt" panose="02000506030000020004" pitchFamily="50" charset="0"/>
              </a:rPr>
              <a:t>Recitation</a:t>
            </a: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a:latin typeface="Proxima Nova Rg" panose="02000506030000020004" pitchFamily="2" charset="0"/>
              </a:rPr>
              <a:t>Door “shuts” 10 minutes into class</a:t>
            </a:r>
          </a:p>
          <a:p>
            <a:pPr marL="800100" lvl="1" indent="-342900">
              <a:buFont typeface="Arial" panose="020B0604020202020204" pitchFamily="34" charset="0"/>
              <a:buChar char="•"/>
            </a:pPr>
            <a:r>
              <a:rPr lang="en-US" sz="2800" dirty="0">
                <a:latin typeface="Proxima Nova Rg" panose="02000506030000020004" pitchFamily="2" charset="0"/>
              </a:rPr>
              <a:t>Your group will present without you </a:t>
            </a:r>
          </a:p>
        </p:txBody>
      </p:sp>
      <p:sp>
        <p:nvSpPr>
          <p:cNvPr id="13" name="Title 1">
            <a:extLst>
              <a:ext uri="{FF2B5EF4-FFF2-40B4-BE49-F238E27FC236}">
                <a16:creationId xmlns:a16="http://schemas.microsoft.com/office/drawing/2014/main"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Tree>
    <p:extLst>
      <p:ext uri="{BB962C8B-B14F-4D97-AF65-F5344CB8AC3E}">
        <p14:creationId xmlns:p14="http://schemas.microsoft.com/office/powerpoint/2010/main" val="647905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a16="http://schemas.microsoft.com/office/drawing/2014/main"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a16="http://schemas.microsoft.com/office/drawing/2014/main"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0449" y="1691427"/>
            <a:ext cx="3475146" cy="3475146"/>
          </a:xfrm>
          <a:prstGeom prst="rect">
            <a:avLst/>
          </a:prstGeom>
        </p:spPr>
      </p:pic>
      <p:sp>
        <p:nvSpPr>
          <p:cNvPr id="14" name="Title 1">
            <a:extLst>
              <a:ext uri="{FF2B5EF4-FFF2-40B4-BE49-F238E27FC236}">
                <a16:creationId xmlns:a16="http://schemas.microsoft.com/office/drawing/2014/main"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Tree>
    <p:extLst>
      <p:ext uri="{BB962C8B-B14F-4D97-AF65-F5344CB8AC3E}">
        <p14:creationId xmlns:p14="http://schemas.microsoft.com/office/powerpoint/2010/main" val="125796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a16="http://schemas.microsoft.com/office/drawing/2014/main"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a16="http://schemas.microsoft.com/office/drawing/2014/main" val="2500531765"/>
                    </a:ext>
                  </a:extLst>
                </a:gridCol>
                <a:gridCol w="5409672">
                  <a:extLst>
                    <a:ext uri="{9D8B030D-6E8A-4147-A177-3AD203B41FA5}">
                      <a16:colId xmlns:a16="http://schemas.microsoft.com/office/drawing/2014/main"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a16="http://schemas.microsoft.com/office/drawing/2014/main"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a16="http://schemas.microsoft.com/office/drawing/2014/main"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a16="http://schemas.microsoft.com/office/drawing/2014/main"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a16="http://schemas.microsoft.com/office/drawing/2014/main"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a16="http://schemas.microsoft.com/office/drawing/2014/main" val="291945149"/>
                  </a:ext>
                </a:extLst>
              </a:tr>
            </a:tbl>
          </a:graphicData>
        </a:graphic>
      </p:graphicFrame>
      <p:sp>
        <p:nvSpPr>
          <p:cNvPr id="14" name="Title 1">
            <a:extLst>
              <a:ext uri="{FF2B5EF4-FFF2-40B4-BE49-F238E27FC236}">
                <a16:creationId xmlns:a16="http://schemas.microsoft.com/office/drawing/2014/main"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Tree>
    <p:extLst>
      <p:ext uri="{BB962C8B-B14F-4D97-AF65-F5344CB8AC3E}">
        <p14:creationId xmlns:p14="http://schemas.microsoft.com/office/powerpoint/2010/main" val="700937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a16="http://schemas.microsoft.com/office/drawing/2014/main"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a16="http://schemas.microsoft.com/office/drawing/2014/main"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17</a:t>
            </a:r>
          </a:p>
        </p:txBody>
      </p:sp>
    </p:spTree>
    <p:extLst>
      <p:ext uri="{BB962C8B-B14F-4D97-AF65-F5344CB8AC3E}">
        <p14:creationId xmlns:p14="http://schemas.microsoft.com/office/powerpoint/2010/main" val="3666688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a16="http://schemas.microsoft.com/office/drawing/2014/main"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a16="http://schemas.microsoft.com/office/drawing/2014/main"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a16="http://schemas.microsoft.com/office/drawing/2014/main"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a16="http://schemas.microsoft.com/office/drawing/2014/main"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a:latin typeface="Proxima Nova Lt" panose="02000506030000020004" pitchFamily="50" charset="0"/>
              </a:rPr>
              <a:t>20</a:t>
            </a:r>
          </a:p>
        </p:txBody>
      </p:sp>
    </p:spTree>
    <p:extLst>
      <p:ext uri="{BB962C8B-B14F-4D97-AF65-F5344CB8AC3E}">
        <p14:creationId xmlns:p14="http://schemas.microsoft.com/office/powerpoint/2010/main" val="129360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a16="http://schemas.microsoft.com/office/drawing/2014/main"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21</a:t>
            </a:r>
          </a:p>
        </p:txBody>
      </p:sp>
    </p:spTree>
    <p:extLst>
      <p:ext uri="{BB962C8B-B14F-4D97-AF65-F5344CB8AC3E}">
        <p14:creationId xmlns:p14="http://schemas.microsoft.com/office/powerpoint/2010/main" val="3905181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a16="http://schemas.microsoft.com/office/drawing/2014/main"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a16="http://schemas.microsoft.com/office/drawing/2014/main"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2: NSPE Logo courtesy of NSPE</a:t>
            </a:r>
          </a:p>
        </p:txBody>
      </p:sp>
      <p:sp>
        <p:nvSpPr>
          <p:cNvPr id="15" name="Title 1">
            <a:extLst>
              <a:ext uri="{FF2B5EF4-FFF2-40B4-BE49-F238E27FC236}">
                <a16:creationId xmlns:a16="http://schemas.microsoft.com/office/drawing/2014/main"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22</a:t>
            </a:r>
          </a:p>
        </p:txBody>
      </p:sp>
    </p:spTree>
    <p:extLst>
      <p:ext uri="{BB962C8B-B14F-4D97-AF65-F5344CB8AC3E}">
        <p14:creationId xmlns:p14="http://schemas.microsoft.com/office/powerpoint/2010/main" val="2827751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a16="http://schemas.microsoft.com/office/drawing/2014/main"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23</a:t>
            </a:r>
          </a:p>
        </p:txBody>
      </p:sp>
    </p:spTree>
    <p:extLst>
      <p:ext uri="{BB962C8B-B14F-4D97-AF65-F5344CB8AC3E}">
        <p14:creationId xmlns:p14="http://schemas.microsoft.com/office/powerpoint/2010/main" val="80652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a16="http://schemas.microsoft.com/office/drawing/2014/main"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a16="http://schemas.microsoft.com/office/drawing/2014/main"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24</a:t>
            </a:r>
          </a:p>
        </p:txBody>
      </p:sp>
    </p:spTree>
    <p:extLst>
      <p:ext uri="{BB962C8B-B14F-4D97-AF65-F5344CB8AC3E}">
        <p14:creationId xmlns:p14="http://schemas.microsoft.com/office/powerpoint/2010/main" val="2207065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(2020). “Lab 11: Biomedical Forensics.” EG1003 Online Lab Manual. Accessed 6 August 2020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2020)</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a16="http://schemas.microsoft.com/office/drawing/2014/main"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25</a:t>
            </a:r>
          </a:p>
        </p:txBody>
      </p:sp>
    </p:spTree>
    <p:extLst>
      <p:ext uri="{BB962C8B-B14F-4D97-AF65-F5344CB8AC3E}">
        <p14:creationId xmlns:p14="http://schemas.microsoft.com/office/powerpoint/2010/main" val="403501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EG 1003 RECITATION </a:t>
            </a:r>
            <a:br>
              <a:rPr lang="en-US" sz="5400" dirty="0">
                <a:latin typeface="Gotham Medium" pitchFamily="50" charset="0"/>
              </a:rPr>
            </a:br>
            <a:r>
              <a:rPr lang="en-US" sz="5400" dirty="0">
                <a:latin typeface="Gotham Medium" pitchFamily="50" charset="0"/>
              </a:rPr>
              <a:t>INTRO PRESENTATIONS</a:t>
            </a:r>
            <a:br>
              <a:rPr lang="en-US" sz="5400" dirty="0">
                <a:latin typeface="Gotham Medium" pitchFamily="50" charset="0"/>
              </a:rPr>
            </a:br>
            <a:r>
              <a:rPr lang="en-US" sz="5400" dirty="0">
                <a:latin typeface="Gotham Medium" pitchFamily="50" charset="0"/>
              </a:rPr>
              <a:t>OVERVIEW</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81156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50283"/>
            <a:ext cx="11063786" cy="965147"/>
          </a:xfrm>
        </p:spPr>
        <p:txBody>
          <a:bodyPr>
            <a:normAutofit fontScale="90000"/>
          </a:bodyPr>
          <a:lstStyle/>
          <a:p>
            <a:r>
              <a:rPr lang="en-US" sz="5400" dirty="0">
                <a:latin typeface="Gotham Medium" pitchFamily="50" charset="0"/>
              </a:rPr>
              <a:t>LAB PRESENTATION OVERVIEW</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28</a:t>
            </a:r>
          </a:p>
        </p:txBody>
      </p:sp>
    </p:spTree>
    <p:extLst>
      <p:ext uri="{BB962C8B-B14F-4D97-AF65-F5344CB8AC3E}">
        <p14:creationId xmlns:p14="http://schemas.microsoft.com/office/powerpoint/2010/main" val="2187245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Overview</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a16="http://schemas.microsoft.com/office/drawing/2014/main"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29</a:t>
            </a:r>
          </a:p>
        </p:txBody>
      </p:sp>
    </p:spTree>
    <p:extLst>
      <p:ext uri="{BB962C8B-B14F-4D97-AF65-F5344CB8AC3E}">
        <p14:creationId xmlns:p14="http://schemas.microsoft.com/office/powerpoint/2010/main" val="3063689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3: Sample title slide</a:t>
            </a:r>
          </a:p>
        </p:txBody>
      </p:sp>
      <p:pic>
        <p:nvPicPr>
          <p:cNvPr id="6" name="Picture 5">
            <a:extLst>
              <a:ext uri="{FF2B5EF4-FFF2-40B4-BE49-F238E27FC236}">
                <a16:creationId xmlns:a16="http://schemas.microsoft.com/office/drawing/2014/main"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30</a:t>
            </a:r>
          </a:p>
        </p:txBody>
      </p:sp>
    </p:spTree>
    <p:extLst>
      <p:ext uri="{BB962C8B-B14F-4D97-AF65-F5344CB8AC3E}">
        <p14:creationId xmlns:p14="http://schemas.microsoft.com/office/powerpoint/2010/main" val="1347335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OVERVIEW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“Overview”</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Same agenda 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id="{7FBFA0B2-6F89-354D-BC42-BAD4604F35D5}"/>
              </a:ext>
            </a:extLst>
          </p:cNvPr>
          <p:cNvSpPr/>
          <p:nvPr/>
        </p:nvSpPr>
        <p:spPr>
          <a:xfrm>
            <a:off x="1572303" y="5487366"/>
            <a:ext cx="3467616" cy="369332"/>
          </a:xfrm>
          <a:prstGeom prst="rect">
            <a:avLst/>
          </a:prstGeom>
        </p:spPr>
        <p:txBody>
          <a:bodyPr wrap="none">
            <a:spAutoFit/>
          </a:bodyPr>
          <a:lstStyle/>
          <a:p>
            <a:r>
              <a:rPr lang="en-US" dirty="0">
                <a:latin typeface="Proxima Nova Rg" panose="02000506030000020004" pitchFamily="2" charset="0"/>
              </a:rPr>
              <a:t>Figure 4:  Overview slide sample</a:t>
            </a:r>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31</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114" y="1855154"/>
            <a:ext cx="5744886" cy="3590554"/>
          </a:xfrm>
          <a:prstGeom prst="rect">
            <a:avLst/>
          </a:prstGeom>
        </p:spPr>
      </p:pic>
    </p:spTree>
    <p:extLst>
      <p:ext uri="{BB962C8B-B14F-4D97-AF65-F5344CB8AC3E}">
        <p14:creationId xmlns:p14="http://schemas.microsoft.com/office/powerpoint/2010/main" val="246757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5:  Experimental objective sample</a:t>
            </a:r>
          </a:p>
        </p:txBody>
      </p:sp>
      <p:pic>
        <p:nvPicPr>
          <p:cNvPr id="14" name="Picture 13">
            <a:extLst>
              <a:ext uri="{FF2B5EF4-FFF2-40B4-BE49-F238E27FC236}">
                <a16:creationId xmlns:a16="http://schemas.microsoft.com/office/drawing/2014/main"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32</a:t>
            </a:r>
          </a:p>
        </p:txBody>
      </p:sp>
    </p:spTree>
    <p:extLst>
      <p:ext uri="{BB962C8B-B14F-4D97-AF65-F5344CB8AC3E}">
        <p14:creationId xmlns:p14="http://schemas.microsoft.com/office/powerpoint/2010/main" val="389104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6: Introduction sample</a:t>
            </a:r>
          </a:p>
        </p:txBody>
      </p:sp>
      <p:pic>
        <p:nvPicPr>
          <p:cNvPr id="17" name="Picture 16">
            <a:extLst>
              <a:ext uri="{FF2B5EF4-FFF2-40B4-BE49-F238E27FC236}">
                <a16:creationId xmlns:a16="http://schemas.microsoft.com/office/drawing/2014/main"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33</a:t>
            </a:r>
          </a:p>
        </p:txBody>
      </p:sp>
    </p:spTree>
    <p:extLst>
      <p:ext uri="{BB962C8B-B14F-4D97-AF65-F5344CB8AC3E}">
        <p14:creationId xmlns:p14="http://schemas.microsoft.com/office/powerpoint/2010/main" val="97319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INFORMATION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7: Background info sample</a:t>
            </a:r>
          </a:p>
        </p:txBody>
      </p:sp>
      <p:pic>
        <p:nvPicPr>
          <p:cNvPr id="6" name="Picture 5">
            <a:extLst>
              <a:ext uri="{FF2B5EF4-FFF2-40B4-BE49-F238E27FC236}">
                <a16:creationId xmlns:a16="http://schemas.microsoft.com/office/drawing/2014/main"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34</a:t>
            </a:r>
          </a:p>
        </p:txBody>
      </p:sp>
    </p:spTree>
    <p:extLst>
      <p:ext uri="{BB962C8B-B14F-4D97-AF65-F5344CB8AC3E}">
        <p14:creationId xmlns:p14="http://schemas.microsoft.com/office/powerpoint/2010/main" val="1550007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8: Materials sample</a:t>
            </a:r>
          </a:p>
        </p:txBody>
      </p:sp>
      <p:pic>
        <p:nvPicPr>
          <p:cNvPr id="6" name="Picture 5">
            <a:extLst>
              <a:ext uri="{FF2B5EF4-FFF2-40B4-BE49-F238E27FC236}">
                <a16:creationId xmlns:a16="http://schemas.microsoft.com/office/drawing/2014/main"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35</a:t>
            </a:r>
          </a:p>
        </p:txBody>
      </p:sp>
    </p:spTree>
    <p:extLst>
      <p:ext uri="{BB962C8B-B14F-4D97-AF65-F5344CB8AC3E}">
        <p14:creationId xmlns:p14="http://schemas.microsoft.com/office/powerpoint/2010/main" val="237399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SKILLS FOR EG 1003</a:t>
            </a:r>
          </a:p>
        </p:txBody>
      </p:sp>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b="76495"/>
          <a:stretch/>
        </p:blipFill>
        <p:spPr>
          <a:xfrm>
            <a:off x="468758" y="1641665"/>
            <a:ext cx="10972800" cy="1871421"/>
          </a:xfrm>
          <a:prstGeom prst="rect">
            <a:avLst/>
          </a:prstGeom>
        </p:spPr>
      </p:pic>
      <p:pic>
        <p:nvPicPr>
          <p:cNvPr id="11" name="Picture 10"/>
          <p:cNvPicPr>
            <a:picLocks noChangeAspect="1"/>
          </p:cNvPicPr>
          <p:nvPr/>
        </p:nvPicPr>
        <p:blipFill rotWithShape="1">
          <a:blip r:embed="rId5"/>
          <a:srcRect t="24516" b="49780"/>
          <a:stretch/>
        </p:blipFill>
        <p:spPr>
          <a:xfrm>
            <a:off x="468758" y="4177519"/>
            <a:ext cx="10972800" cy="2046525"/>
          </a:xfrm>
          <a:prstGeom prst="rect">
            <a:avLst/>
          </a:prstGeom>
        </p:spPr>
      </p:pic>
      <p:sp>
        <p:nvSpPr>
          <p:cNvPr id="13" name="Title 1">
            <a:extLst>
              <a:ext uri="{FF2B5EF4-FFF2-40B4-BE49-F238E27FC236}">
                <a16:creationId xmlns:a16="http://schemas.microsoft.com/office/drawing/2014/main" id="{8D01EA89-A5D1-48B7-8CB0-1B370CCC07C9}"/>
              </a:ext>
            </a:extLst>
          </p:cNvPr>
          <p:cNvSpPr txBox="1">
            <a:spLocks/>
          </p:cNvSpPr>
          <p:nvPr/>
        </p:nvSpPr>
        <p:spPr>
          <a:xfrm>
            <a:off x="1611539" y="322019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ENGINEERING DESIGN &amp; LEARNING</a:t>
            </a:r>
          </a:p>
        </p:txBody>
      </p:sp>
    </p:spTree>
    <p:extLst>
      <p:ext uri="{BB962C8B-B14F-4D97-AF65-F5344CB8AC3E}">
        <p14:creationId xmlns:p14="http://schemas.microsoft.com/office/powerpoint/2010/main" val="369445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9: Procedure sample</a:t>
            </a:r>
          </a:p>
        </p:txBody>
      </p:sp>
      <p:pic>
        <p:nvPicPr>
          <p:cNvPr id="6" name="Picture 5">
            <a:extLst>
              <a:ext uri="{FF2B5EF4-FFF2-40B4-BE49-F238E27FC236}">
                <a16:creationId xmlns:a16="http://schemas.microsoft.com/office/drawing/2014/main"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36</a:t>
            </a:r>
          </a:p>
        </p:txBody>
      </p:sp>
    </p:spTree>
    <p:extLst>
      <p:ext uri="{BB962C8B-B14F-4D97-AF65-F5344CB8AC3E}">
        <p14:creationId xmlns:p14="http://schemas.microsoft.com/office/powerpoint/2010/main" val="700313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10: Data/Observations sample</a:t>
            </a:r>
          </a:p>
        </p:txBody>
      </p:sp>
      <p:sp>
        <p:nvSpPr>
          <p:cNvPr id="14" name="Explosion 1 13">
            <a:extLst>
              <a:ext uri="{FF2B5EF4-FFF2-40B4-BE49-F238E27FC236}">
                <a16:creationId xmlns:a16="http://schemas.microsoft.com/office/drawing/2014/main"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a16="http://schemas.microsoft.com/office/drawing/2014/main"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37</a:t>
            </a:r>
          </a:p>
        </p:txBody>
      </p:sp>
    </p:spTree>
    <p:extLst>
      <p:ext uri="{BB962C8B-B14F-4D97-AF65-F5344CB8AC3E}">
        <p14:creationId xmlns:p14="http://schemas.microsoft.com/office/powerpoint/2010/main" val="3143988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a16="http://schemas.microsoft.com/office/drawing/2014/main"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11: Results sample</a:t>
            </a:r>
          </a:p>
        </p:txBody>
      </p:sp>
      <p:pic>
        <p:nvPicPr>
          <p:cNvPr id="11" name="Picture 10">
            <a:extLst>
              <a:ext uri="{FF2B5EF4-FFF2-40B4-BE49-F238E27FC236}">
                <a16:creationId xmlns:a16="http://schemas.microsoft.com/office/drawing/2014/main"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38</a:t>
            </a:r>
          </a:p>
        </p:txBody>
      </p:sp>
    </p:spTree>
    <p:extLst>
      <p:ext uri="{BB962C8B-B14F-4D97-AF65-F5344CB8AC3E}">
        <p14:creationId xmlns:p14="http://schemas.microsoft.com/office/powerpoint/2010/main" val="2578221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12: Conclusion sample</a:t>
            </a:r>
          </a:p>
        </p:txBody>
      </p:sp>
      <p:pic>
        <p:nvPicPr>
          <p:cNvPr id="11" name="Picture 10">
            <a:extLst>
              <a:ext uri="{FF2B5EF4-FFF2-40B4-BE49-F238E27FC236}">
                <a16:creationId xmlns:a16="http://schemas.microsoft.com/office/drawing/2014/main"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39</a:t>
            </a:r>
          </a:p>
        </p:txBody>
      </p:sp>
    </p:spTree>
    <p:extLst>
      <p:ext uri="{BB962C8B-B14F-4D97-AF65-F5344CB8AC3E}">
        <p14:creationId xmlns:p14="http://schemas.microsoft.com/office/powerpoint/2010/main" val="84459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a16="http://schemas.microsoft.com/office/drawing/2014/main"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40</a:t>
            </a:r>
          </a:p>
        </p:txBody>
      </p:sp>
    </p:spTree>
    <p:extLst>
      <p:ext uri="{BB962C8B-B14F-4D97-AF65-F5344CB8AC3E}">
        <p14:creationId xmlns:p14="http://schemas.microsoft.com/office/powerpoint/2010/main" val="2445854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13 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a16="http://schemas.microsoft.com/office/drawing/2014/main"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13: Photosynthesis diagram </a:t>
            </a:r>
            <a:br>
              <a:rPr lang="en-US" dirty="0">
                <a:latin typeface="Proxima Nova Rg" panose="02000506030000020004" pitchFamily="2" charset="0"/>
              </a:rPr>
            </a:br>
            <a:r>
              <a:rPr lang="en-US" dirty="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41</a:t>
            </a:r>
          </a:p>
        </p:txBody>
      </p:sp>
    </p:spTree>
    <p:extLst>
      <p:ext uri="{BB962C8B-B14F-4D97-AF65-F5344CB8AC3E}">
        <p14:creationId xmlns:p14="http://schemas.microsoft.com/office/powerpoint/2010/main" val="3553805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14: Presentation delivery courtesy of NBC  </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42</a:t>
            </a:r>
          </a:p>
        </p:txBody>
      </p:sp>
    </p:spTree>
    <p:extLst>
      <p:ext uri="{BB962C8B-B14F-4D97-AF65-F5344CB8AC3E}">
        <p14:creationId xmlns:p14="http://schemas.microsoft.com/office/powerpoint/2010/main" val="313888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a16="http://schemas.microsoft.com/office/drawing/2014/main"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43</a:t>
            </a:r>
          </a:p>
        </p:txBody>
      </p:sp>
    </p:spTree>
    <p:extLst>
      <p:ext uri="{BB962C8B-B14F-4D97-AF65-F5344CB8AC3E}">
        <p14:creationId xmlns:p14="http://schemas.microsoft.com/office/powerpoint/2010/main" val="725888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395927" y="453737"/>
            <a:ext cx="1140014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ACADEMIC &amp; PROFESSIONAL GROWTH </a:t>
            </a:r>
          </a:p>
        </p:txBody>
      </p:sp>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3" name="Picture 2"/>
          <p:cNvPicPr>
            <a:picLocks noChangeAspect="1"/>
          </p:cNvPicPr>
          <p:nvPr/>
        </p:nvPicPr>
        <p:blipFill rotWithShape="1">
          <a:blip r:embed="rId5"/>
          <a:srcRect t="50309" b="25980"/>
          <a:stretch/>
        </p:blipFill>
        <p:spPr>
          <a:xfrm>
            <a:off x="721302" y="1442435"/>
            <a:ext cx="10972800" cy="1887818"/>
          </a:xfrm>
          <a:prstGeom prst="rect">
            <a:avLst/>
          </a:prstGeom>
        </p:spPr>
      </p:pic>
      <p:pic>
        <p:nvPicPr>
          <p:cNvPr id="11" name="Picture 10"/>
          <p:cNvPicPr>
            <a:picLocks noChangeAspect="1"/>
          </p:cNvPicPr>
          <p:nvPr/>
        </p:nvPicPr>
        <p:blipFill rotWithShape="1">
          <a:blip r:embed="rId5"/>
          <a:srcRect t="74058"/>
          <a:stretch/>
        </p:blipFill>
        <p:spPr>
          <a:xfrm>
            <a:off x="721302" y="3888497"/>
            <a:ext cx="10972800" cy="2065437"/>
          </a:xfrm>
          <a:prstGeom prst="rect">
            <a:avLst/>
          </a:prstGeom>
        </p:spPr>
      </p:pic>
      <p:sp>
        <p:nvSpPr>
          <p:cNvPr id="13" name="Title 1">
            <a:extLst>
              <a:ext uri="{FF2B5EF4-FFF2-40B4-BE49-F238E27FC236}">
                <a16:creationId xmlns:a16="http://schemas.microsoft.com/office/drawing/2014/main" id="{8D01EA89-A5D1-48B7-8CB0-1B370CCC07C9}"/>
              </a:ext>
            </a:extLst>
          </p:cNvPr>
          <p:cNvSpPr txBox="1">
            <a:spLocks/>
          </p:cNvSpPr>
          <p:nvPr/>
        </p:nvSpPr>
        <p:spPr>
          <a:xfrm>
            <a:off x="1302297" y="3033398"/>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Gotham Medium" panose="02000603030000020004" pitchFamily="2" charset="0"/>
              </a:rPr>
              <a:t>THE FUTURE OF ENGINEERING</a:t>
            </a:r>
          </a:p>
        </p:txBody>
      </p:sp>
      <p:sp>
        <p:nvSpPr>
          <p:cNvPr id="2" name="Rectangle 1"/>
          <p:cNvSpPr/>
          <p:nvPr/>
        </p:nvSpPr>
        <p:spPr>
          <a:xfrm>
            <a:off x="8295588" y="4157383"/>
            <a:ext cx="3596639" cy="1270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ngineering Unleash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3688" y="4330741"/>
            <a:ext cx="3125355" cy="92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18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722520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a:latin typeface="Gotham Medium" pitchFamily="50" charset="0"/>
              </a:rPr>
              <a:t>ENGINEERING CURRICULUM</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73056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a16="http://schemas.microsoft.com/office/drawing/2014/main"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a16="http://schemas.microsoft.com/office/drawing/2014/main"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a16="http://schemas.microsoft.com/office/drawing/2014/main"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948</TotalTime>
  <Words>1659</Words>
  <Application>Microsoft Macintosh PowerPoint</Application>
  <PresentationFormat>Widescreen</PresentationFormat>
  <Paragraphs>370</Paragraphs>
  <Slides>48</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Proxima Nova Lt</vt:lpstr>
      <vt:lpstr>Calibri Light</vt:lpstr>
      <vt:lpstr>Proxima Nova Rg</vt:lpstr>
      <vt:lpstr>Calibri</vt:lpstr>
      <vt:lpstr>Gotham Medium</vt:lpstr>
      <vt:lpstr>Arial</vt:lpstr>
      <vt:lpstr>Office Theme</vt:lpstr>
      <vt:lpstr>Custom Design</vt:lpstr>
      <vt:lpstr>RECITATION 1</vt:lpstr>
      <vt:lpstr>AGENDA</vt:lpstr>
      <vt:lpstr>EG 1003 RECITATION  INTRO PRESENTATIONS OVERVIEW</vt:lpstr>
      <vt:lpstr>PowerPoint Presentation</vt:lpstr>
      <vt:lpstr>PowerPoint Presentation</vt:lpstr>
      <vt:lpstr>AGENDA</vt:lpstr>
      <vt:lpstr>ENGINEERING CURRICULUM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OVERVIEW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Daijah Etienne</cp:lastModifiedBy>
  <cp:revision>33</cp:revision>
  <dcterms:created xsi:type="dcterms:W3CDTF">2020-08-22T05:24:58Z</dcterms:created>
  <dcterms:modified xsi:type="dcterms:W3CDTF">2021-09-07T21:46:24Z</dcterms:modified>
  <cp:contentStatus/>
</cp:coreProperties>
</file>