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Gotham Medium" pitchFamily="50" charset="0"/>
      <p:regular r:id="rId56"/>
      <p:italic r:id="rId57"/>
    </p:embeddedFont>
    <p:embeddedFont>
      <p:font typeface="Proxima Nova Lt" panose="02000506030000020004" charset="0"/>
      <p:regular r:id="rId58"/>
      <p:bold r:id="rId59"/>
    </p:embeddedFont>
    <p:embeddedFont>
      <p:font typeface="Proxima Nova Rg" panose="02000506030000020004" pitchFamily="2" charset="0"/>
      <p:regular r:id="rId60"/>
    </p:embeddedFont>
    <p:embeddedFont>
      <p:font typeface="Calibri Light" panose="020F0302020204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94718"/>
  </p:normalViewPr>
  <p:slideViewPr>
    <p:cSldViewPr snapToGrid="0">
      <p:cViewPr varScale="1">
        <p:scale>
          <a:sx n="81" d="100"/>
          <a:sy n="81" d="100"/>
        </p:scale>
        <p:origin x="57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36161320-7A39-1E43-A0B1-DE520FCC838B}" type="presOf" srcId="{06FA1E1D-0193-2F46-BDB1-E4CEE124BB78}" destId="{9EDD2A05-9AE3-C34E-8DC3-3F623EC609D1}"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9AABA6F1-C61B-5445-BD9E-0AE3C3A72ED6}" srcId="{D9F48343-8DE0-F846-AADE-B3C61AE54E6B}" destId="{D8F0480E-6A09-B24C-8EC7-17E644FB0335}" srcOrd="1" destOrd="0" parTransId="{BDEEA424-85EE-D34B-BF57-5CE1870E0D1D}" sibTransId="{CF28D06E-5681-9749-BA7D-D7B168799C55}"/>
    <dgm:cxn modelId="{568C1F1B-239A-4645-ACBC-852DB847899A}" type="presOf" srcId="{D8F0480E-6A09-B24C-8EC7-17E644FB0335}" destId="{3DCCB7E0-EC79-5449-81CF-ADAA2401BB5D}"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0427D59A-2EBE-EB43-9643-8403E7FA814A}" srcId="{CF969621-50C9-3543-B37D-96DA35506F5E}" destId="{606BC68B-6AB1-C142-BD3D-9F1495D93347}" srcOrd="1" destOrd="0" parTransId="{EC59A1B7-9A6D-C948-84A6-9EB58E225A52}" sibTransId="{80B33E4A-0DCC-4B48-93DF-A463714904A7}"/>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FC3D3ED0-EC3A-D749-8F02-E9F54363E13E}" type="presOf" srcId="{CF969621-50C9-3543-B37D-96DA35506F5E}" destId="{0F35545A-63AC-2749-B397-8A76B233549A}"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1/25/2022</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1/25/2022</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1/25/2022</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1/25/2022</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1/25/2022</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1/25/2022</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1/25/2022</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1/25/2022</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1/25/2022</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1/25/2022</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1/25/2022</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1/25/2022</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1/25/2022</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1/25/2022</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1/25/2022</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1/25/2022</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1/25/2022</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1/25/2022</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1/25/2022</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1/25/2022</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1/25/2022</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1/25/2022</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1/25/2022</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1/25/2022</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xmlns=""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xmlns=""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xmlns=""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20" name="Picture 19">
            <a:extLst>
              <a:ext uri="{FF2B5EF4-FFF2-40B4-BE49-F238E27FC236}">
                <a16:creationId xmlns:a16="http://schemas.microsoft.com/office/drawing/2014/main" xmlns="" id="{F9BBB31A-5852-F648-853A-CEE2C360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3" y="3241543"/>
            <a:ext cx="2961820" cy="1129091"/>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xmlns=""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xmlns=""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xmlns=""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xmlns=""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xmlns=""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xmlns=""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xmlns=""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xmlns=""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xmlns=""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xmlns=""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xmlns=""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xmlns=""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xmlns=""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xmlns=""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xmlns=""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xmlns=""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xmlns=""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941113" y="1891145"/>
            <a:ext cx="11154281" cy="3693319"/>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recorded via ID Scan</a:t>
            </a:r>
          </a:p>
          <a:p>
            <a:pPr>
              <a:spcAft>
                <a:spcPts val="600"/>
              </a:spcAft>
            </a:pPr>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Attendance recorded via ID Scan</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Door “shuts” 10 minutes into class</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xmlns=""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xmlns=""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xmlns=""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xmlns=""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xmlns=""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xmlns="" val="2500531765"/>
                    </a:ext>
                  </a:extLst>
                </a:gridCol>
                <a:gridCol w="5409672">
                  <a:extLst>
                    <a:ext uri="{9D8B030D-6E8A-4147-A177-3AD203B41FA5}">
                      <a16:colId xmlns:a16="http://schemas.microsoft.com/office/drawing/2014/main" xmlns=""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xmlns=""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xmlns=""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xmlns=""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xmlns=""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xmlns="" val="291945149"/>
                  </a:ext>
                </a:extLst>
              </a:tr>
            </a:tbl>
          </a:graphicData>
        </a:graphic>
      </p:graphicFrame>
      <p:sp>
        <p:nvSpPr>
          <p:cNvPr id="14" name="Title 1">
            <a:extLst>
              <a:ext uri="{FF2B5EF4-FFF2-40B4-BE49-F238E27FC236}">
                <a16:creationId xmlns:a16="http://schemas.microsoft.com/office/drawing/2014/main" xmlns=""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xmlns=""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xmlns=""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xmlns=""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xmlns=""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xmlns=""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xmlns=""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xmlns=""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xmlns=""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xmlns=""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xmlns=""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xmlns=""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xmlns=""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xmlns=""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xmlns=""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xmlns=""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xmlns=""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Biomedical Forensics.” EG1003 Online Lab Manual. Accessed 6 August 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xmlns=""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RECITATION </a:t>
            </a:r>
            <a:br>
              <a:rPr lang="en-US" sz="5400" dirty="0">
                <a:latin typeface="Gotham Medium" pitchFamily="50" charset="0"/>
              </a:rPr>
            </a:br>
            <a:r>
              <a:rPr lang="en-US" sz="5400" dirty="0">
                <a:latin typeface="Gotham Medium" pitchFamily="50" charset="0"/>
              </a:rPr>
              <a:t>INTRO PRESENTATIONS</a:t>
            </a:r>
            <a:br>
              <a:rPr lang="en-US" sz="5400" dirty="0">
                <a:latin typeface="Gotham Medium" pitchFamily="50" charset="0"/>
              </a:rPr>
            </a:br>
            <a:r>
              <a:rPr lang="en-US" sz="5400" dirty="0">
                <a:latin typeface="Gotham Medium" pitchFamily="50" charset="0"/>
              </a:rPr>
              <a:t>OVERVIEW</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xmlns=""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xmlns=""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xmlns=""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xmlns=""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xmlns=""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SKILLS FOR EG 1003</a:t>
            </a:r>
          </a:p>
        </p:txBody>
      </p:sp>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xmlns=""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ENGINEERING DESIGN &amp; LEARNING</a:t>
            </a:r>
          </a:p>
        </p:txBody>
      </p:sp>
      <p:pic>
        <p:nvPicPr>
          <p:cNvPr id="16" name="Picture 15"/>
          <p:cNvPicPr>
            <a:picLocks noChangeAspect="1"/>
          </p:cNvPicPr>
          <p:nvPr/>
        </p:nvPicPr>
        <p:blipFill rotWithShape="1">
          <a:blip r:embed="rId5"/>
          <a:srcRect l="33686" t="24516" r="34613" b="49780"/>
          <a:stretch/>
        </p:blipFill>
        <p:spPr>
          <a:xfrm>
            <a:off x="7871381" y="1564299"/>
            <a:ext cx="3478491" cy="2046525"/>
          </a:xfrm>
          <a:prstGeom prst="rect">
            <a:avLst/>
          </a:prstGeom>
        </p:spPr>
      </p:pic>
      <p:pic>
        <p:nvPicPr>
          <p:cNvPr id="17" name="Picture 16"/>
          <p:cNvPicPr>
            <a:picLocks noChangeAspect="1"/>
          </p:cNvPicPr>
          <p:nvPr/>
        </p:nvPicPr>
        <p:blipFill rotWithShape="1">
          <a:blip r:embed="rId5"/>
          <a:srcRect l="68051" b="76495"/>
          <a:stretch/>
        </p:blipFill>
        <p:spPr>
          <a:xfrm>
            <a:off x="4013102" y="4215479"/>
            <a:ext cx="3505760" cy="1871421"/>
          </a:xfrm>
          <a:prstGeom prst="rect">
            <a:avLst/>
          </a:prstGeom>
        </p:spPr>
      </p:pic>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xmlns=""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xmlns=""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xmlns=""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xmlns=""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xmlns=""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xmlns=""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xmlns=""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xmlns=""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xmlns=""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xmlns=""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xmlns=""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ACADEMIC &amp; PROFESSIONAL GROWTH </a:t>
            </a:r>
          </a:p>
        </p:txBody>
      </p:sp>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xmlns=""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THE FUTURE OF ENGINEERING</a:t>
            </a: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xmlns=""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xmlns=""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xmlns=""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949</TotalTime>
  <Words>1592</Words>
  <Application>Microsoft Office PowerPoint</Application>
  <PresentationFormat>Widescreen</PresentationFormat>
  <Paragraphs>370</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Calibri</vt:lpstr>
      <vt:lpstr>Gotham Medium</vt:lpstr>
      <vt:lpstr>Proxima Nova Lt</vt:lpstr>
      <vt:lpstr>Proxima Nova Rg</vt:lpstr>
      <vt:lpstr>Calibri Light</vt:lpstr>
      <vt:lpstr>Arial</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User</cp:lastModifiedBy>
  <cp:revision>34</cp:revision>
  <dcterms:created xsi:type="dcterms:W3CDTF">2020-08-22T05:24:58Z</dcterms:created>
  <dcterms:modified xsi:type="dcterms:W3CDTF">2022-01-25T13:28:29Z</dcterms:modified>
  <cp:contentStatus/>
</cp:coreProperties>
</file>