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70" r:id="rId8"/>
    <p:sldId id="266" r:id="rId9"/>
    <p:sldId id="273" r:id="rId10"/>
    <p:sldId id="274" r:id="rId11"/>
    <p:sldId id="278" r:id="rId12"/>
    <p:sldId id="279" r:id="rId13"/>
    <p:sldId id="268" r:id="rId14"/>
    <p:sldId id="276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3030000020004" pitchFamily="2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38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6" Type="http://schemas.openxmlformats.org/officeDocument/2006/relationships/hyperlink" Target="https://www.youtube.com/watch?v=mANf4dnBCno&amp;feature=youtu.be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e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0347" y="687089"/>
            <a:ext cx="9251305" cy="52038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89666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</a:t>
            </a:r>
            <a:r>
              <a:rPr lang="en-US" sz="1600" dirty="0">
                <a:latin typeface="Proxima Nova Rg" panose="02000506030000020004" pitchFamily="2" charset="0"/>
                <a:hlinkClick r:id="rId6"/>
              </a:rPr>
              <a:t>SolidWorks eDrawings tutorial</a:t>
            </a:r>
            <a:r>
              <a:rPr lang="en-US" sz="1600" dirty="0">
                <a:latin typeface="Proxima Nova Rg" panose="02000506030000020004" pitchFamily="2" charset="0"/>
              </a:rPr>
              <a:t> courtesy of Elizabeth Starkey</a:t>
            </a:r>
          </a:p>
        </p:txBody>
      </p:sp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lectric Mixer.jpg">
            <a:extLst>
              <a:ext uri="{FF2B5EF4-FFF2-40B4-BE49-F238E27FC236}">
                <a16:creationId xmlns:a16="http://schemas.microsoft.com/office/drawing/2014/main" id="{567C2E0D-64B9-48EF-8983-58954F6E0A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8991">
            <a:off x="8561577" y="3891715"/>
            <a:ext cx="1873658" cy="1873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872175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1B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Take screenshots of product and components for lab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3315B7-3B27-48F9-A4CB-5B41D1E566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586" y="4094172"/>
            <a:ext cx="2523226" cy="1682150"/>
          </a:xfrm>
          <a:prstGeom prst="rect">
            <a:avLst/>
          </a:prstGeom>
        </p:spPr>
      </p:pic>
      <p:pic>
        <p:nvPicPr>
          <p:cNvPr id="17" name="Picture 16" descr="IMG_0166.JPG">
            <a:extLst>
              <a:ext uri="{FF2B5EF4-FFF2-40B4-BE49-F238E27FC236}">
                <a16:creationId xmlns:a16="http://schemas.microsoft.com/office/drawing/2014/main" id="{F1566F1F-1861-40C7-ACE6-9196DFCD60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720" y1="44094" x2="23944" y2="45336"/>
                        <a14:foregroundMark x1="20286" y1="46548" x2="20286" y2="46548"/>
                        <a14:backgroundMark x1="23944" y1="46305" x2="40391" y2="56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0417">
            <a:off x="3638584" y="3786905"/>
            <a:ext cx="2947499" cy="2210624"/>
          </a:xfrm>
          <a:prstGeom prst="rect">
            <a:avLst/>
          </a:prstGeom>
        </p:spPr>
      </p:pic>
      <p:pic>
        <p:nvPicPr>
          <p:cNvPr id="18" name="Picture 17" descr="IMG_0165.JPG">
            <a:extLst>
              <a:ext uri="{FF2B5EF4-FFF2-40B4-BE49-F238E27FC236}">
                <a16:creationId xmlns:a16="http://schemas.microsoft.com/office/drawing/2014/main" id="{9BBCAE7F-2366-477C-B38E-8A0977FEE5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94" b="89976" l="9995" r="97569">
                        <a14:backgroundMark x1="40027" y1="50939" x2="42935" y2="49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4915">
            <a:off x="5824150" y="3651772"/>
            <a:ext cx="2850407" cy="21378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776322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Products available for dissection</a:t>
            </a:r>
          </a:p>
        </p:txBody>
      </p:sp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7" y="1923350"/>
            <a:ext cx="11063785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Only for </a:t>
            </a:r>
            <a:r>
              <a:rPr lang="en-US" sz="2400" dirty="0">
                <a:latin typeface="Proxima Nova Lt" panose="02000506030000020004" pitchFamily="50" charset="0"/>
              </a:rPr>
              <a:t>Lab 1B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from the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</a:t>
            </a:r>
            <a:r>
              <a:rPr lang="en-US" sz="2400" dirty="0">
                <a:latin typeface="Proxima Nova Lt" panose="02000506030000020004" pitchFamily="50" charset="0"/>
              </a:rPr>
              <a:t>o </a:t>
            </a:r>
            <a:r>
              <a:rPr lang="en-US" sz="2400" dirty="0">
                <a:latin typeface="Proxima Nova Rg" panose="02000506030000020004" pitchFamily="2" charset="0"/>
              </a:rPr>
              <a:t>presentation for Lab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Think about this: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ways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Designers should limit interactions with physical examples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in the early stages of design to mitigate fixation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8" y="2421163"/>
            <a:ext cx="3645831" cy="30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4369" y="515066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Child at a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AC084-0F6F-446F-A39A-F6DB96CE1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43" y="260188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4160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4" y="54671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81" y="2616275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499804" y="2496282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8" y="2496281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826" y="2583112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655614" y="4854306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200333" y="4854306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113859" y="4854305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508249" y="4851014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718121" y="5515724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Idea generation methods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6930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RULES FOR BRAINSTORMING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4" cy="1794531"/>
              <a:chOff x="2895359" y="1123604"/>
              <a:chExt cx="2487694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9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19"/>
              <a:ext cx="251501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3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Paperclip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fun and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Child at a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573</Words>
  <Application>Microsoft Office PowerPoint</Application>
  <PresentationFormat>Widescreen</PresentationFormat>
  <Paragraphs>110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Proxima Nova Lt</vt:lpstr>
      <vt:lpstr>Proxima Nova Rg</vt:lpstr>
      <vt:lpstr>Gotham Medium</vt:lpstr>
      <vt:lpstr>Calibri</vt:lpstr>
      <vt:lpstr>Office Theme</vt:lpstr>
      <vt:lpstr>VIRTUAL PRODUCT DISSECTION</vt:lpstr>
      <vt:lpstr>OVERVIEW</vt:lpstr>
      <vt:lpstr>OBJECTIVE</vt:lpstr>
      <vt:lpstr>BACKGROUND</vt:lpstr>
      <vt:lpstr>BACKGROUND</vt:lpstr>
      <vt:lpstr>RULES FOR BRAINSTORMING</vt:lpstr>
      <vt:lpstr>MATERIALS</vt:lpstr>
      <vt:lpstr>PROCEDURE</vt:lpstr>
      <vt:lpstr>PROCEDURE</vt:lpstr>
      <vt:lpstr>PROCEDURE</vt:lpstr>
      <vt:lpstr>PROCEDURE</vt:lpstr>
      <vt:lpstr>REFLECTION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69</cp:revision>
  <dcterms:created xsi:type="dcterms:W3CDTF">2019-06-25T23:10:16Z</dcterms:created>
  <dcterms:modified xsi:type="dcterms:W3CDTF">2020-01-22T02:16:28Z</dcterms:modified>
</cp:coreProperties>
</file>