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72" r:id="rId9"/>
    <p:sldId id="273" r:id="rId10"/>
    <p:sldId id="274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72AF-9042-4963-9ECA-70CFCD8B4BBB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4FBF7-8EF0-4E3B-A34D-6CC51167B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153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19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2/1/2012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Magnetic Levitation Competition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Magnetic Levitation Cart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Prototype of a Magnetic Levitation Cart</a:t>
            </a:r>
            <a:endParaRPr lang="en-US" sz="2800" dirty="0"/>
          </a:p>
        </p:txBody>
      </p:sp>
      <p:pic>
        <p:nvPicPr>
          <p:cNvPr id="27650" name="Picture 2" descr="C:\Users\Tingyu\Desktop\DSC00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95550"/>
            <a:ext cx="4648200" cy="34861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39000" y="4800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Central Magnet Type 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Outer Magnets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181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Robot Arms 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(Custom)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2514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Flag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00200" y="3505200"/>
            <a:ext cx="1600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76400" y="3505200"/>
            <a:ext cx="3429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05400" y="26670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800600" y="4648200"/>
            <a:ext cx="2743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752600" y="4572000"/>
            <a:ext cx="1600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</p:cNvCxnSpPr>
          <p:nvPr/>
        </p:nvCxnSpPr>
        <p:spPr>
          <a:xfrm flipV="1">
            <a:off x="1905000" y="5105400"/>
            <a:ext cx="3352800" cy="399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The TA must approve your design before you are allowed to add your magnetic components.</a:t>
            </a:r>
            <a:endParaRPr lang="en-US" sz="2400" b="1" dirty="0" smtClean="0"/>
          </a:p>
          <a:p>
            <a:pPr lvl="0"/>
            <a:r>
              <a:rPr lang="en-US" sz="2400" dirty="0" smtClean="0"/>
              <a:t>All the materials you use in your design must be purchased, and are non-refundable.</a:t>
            </a:r>
            <a:endParaRPr lang="en-US" sz="2400" b="1" dirty="0" smtClean="0"/>
          </a:p>
          <a:p>
            <a:pPr lvl="0"/>
            <a:r>
              <a:rPr lang="en-US" sz="2400" dirty="0" smtClean="0"/>
              <a:t>The maglev cart must fit into the maglev track and must include the flag piece included in the maglev Lego kit.</a:t>
            </a:r>
            <a:endParaRPr lang="en-US" sz="2400" b="1" dirty="0" smtClean="0"/>
          </a:p>
          <a:p>
            <a:pPr lvl="0"/>
            <a:r>
              <a:rPr lang="en-US" sz="2400" dirty="0" smtClean="0"/>
              <a:t>You may conduct up to three trials and the best ratio of the three trials will be taken.</a:t>
            </a:r>
            <a:endParaRPr lang="en-US" sz="2400" b="1" dirty="0" smtClean="0"/>
          </a:p>
          <a:p>
            <a:pPr lvl="0"/>
            <a:r>
              <a:rPr lang="en-US" sz="2400" dirty="0" smtClean="0"/>
              <a:t>A TA must be present to oversee your trial or the results of that trial will become invalid.</a:t>
            </a: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All Magnetic components must be returned at the end of the experiment or your grade for this lab may be jeopardized.</a:t>
            </a:r>
            <a:endParaRPr lang="en-US" dirty="0" smtClean="0"/>
          </a:p>
          <a:p>
            <a:pPr lvl="0"/>
            <a:r>
              <a:rPr lang="en-US" sz="2400" dirty="0" smtClean="0"/>
              <a:t>Your 3 trials will be scored this equation…</a:t>
            </a:r>
          </a:p>
          <a:p>
            <a:pPr lvl="0">
              <a:buNone/>
            </a:pPr>
            <a:endParaRPr lang="en-US" sz="2400" dirty="0" smtClean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657600"/>
            <a:ext cx="812496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 smtClean="0"/>
              <a:t>Center Magnet Type 1:.………………………$1.00 (only one)</a:t>
            </a:r>
            <a:endParaRPr lang="en-US" sz="2200" b="1" dirty="0" smtClean="0"/>
          </a:p>
          <a:p>
            <a:pPr lvl="0"/>
            <a:r>
              <a:rPr lang="en-US" sz="2200" dirty="0" smtClean="0"/>
              <a:t>Center Magnet Type 2:.………………………$1.50 (only one)</a:t>
            </a:r>
            <a:endParaRPr lang="en-US" sz="2200" b="1" dirty="0" smtClean="0"/>
          </a:p>
          <a:p>
            <a:pPr lvl="0"/>
            <a:r>
              <a:rPr lang="en-US" sz="2200" dirty="0" smtClean="0"/>
              <a:t>Outer Magnets (Custom):..…………………………$0.75/each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Long Magnets (3/4” x 3/8” x 1/16’’ thick):…………$0.50/each</a:t>
            </a:r>
            <a:endParaRPr lang="en-US" sz="2200" b="1" dirty="0" smtClean="0"/>
          </a:p>
          <a:p>
            <a:pPr lvl="0"/>
            <a:r>
              <a:rPr lang="en-US" sz="2200" dirty="0" smtClean="0"/>
              <a:t>Square Magnets (3/8’’ </a:t>
            </a:r>
            <a:r>
              <a:rPr lang="en-US" sz="2200" smtClean="0"/>
              <a:t>x 3/8’’ </a:t>
            </a:r>
            <a:r>
              <a:rPr lang="en-US" sz="2200" dirty="0" smtClean="0"/>
              <a:t>x 1/8’’ thick):.………$0.25/each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Bearings: …………………………………………….$0.25/each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Maglev Lego Kit:.…………………………....…$0.00 (only one)</a:t>
            </a:r>
            <a:endParaRPr lang="en-US" sz="2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648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None/>
            </a:pPr>
            <a:endParaRPr lang="en-US" sz="1200" dirty="0"/>
          </a:p>
          <a:p>
            <a:r>
              <a:rPr lang="en-US" sz="2800" dirty="0"/>
              <a:t>Brainstorm possible designs</a:t>
            </a:r>
          </a:p>
          <a:p>
            <a:endParaRPr lang="en-US" sz="2800" dirty="0"/>
          </a:p>
          <a:p>
            <a:r>
              <a:rPr lang="en-US" sz="2800" dirty="0"/>
              <a:t>Sketch design on </a:t>
            </a:r>
            <a:r>
              <a:rPr lang="en-US" sz="2800" dirty="0" smtClean="0"/>
              <a:t>paper</a:t>
            </a:r>
          </a:p>
          <a:p>
            <a:endParaRPr lang="en-US" sz="2800" dirty="0" smtClean="0"/>
          </a:p>
          <a:p>
            <a:r>
              <a:rPr lang="en-US" sz="2800" dirty="0" smtClean="0"/>
              <a:t>Obtain a Maglev Lego Kit after your design is approved by a TA</a:t>
            </a:r>
            <a:endParaRPr lang="en-US" sz="2800" dirty="0"/>
          </a:p>
          <a:p>
            <a:pPr lvl="1">
              <a:buNone/>
            </a:pPr>
            <a:endParaRPr lang="en-US" dirty="0"/>
          </a:p>
          <a:p>
            <a:r>
              <a:rPr lang="en-US" sz="2800" dirty="0" smtClean="0"/>
              <a:t>Assemble your design using the Maglev Lego Kit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Obtain the magnetic parts from a TA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Create </a:t>
            </a:r>
            <a:r>
              <a:rPr lang="en-US" sz="2800" dirty="0"/>
              <a:t>price list detailing your design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practice runs to optimize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your three trials to obtain your minimal design ratio 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Disassemble your cart and return all the parts to the Maglev Lego Kit</a:t>
            </a:r>
          </a:p>
          <a:p>
            <a:endParaRPr lang="en-US" sz="2800" dirty="0" smtClean="0"/>
          </a:p>
          <a:p>
            <a:r>
              <a:rPr lang="en-US" sz="2800" dirty="0" smtClean="0"/>
              <a:t>Magnetic components must be returned before leaving the room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Individual Lab Reports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Title page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Discussion topics in the manual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original data with instructor’s initials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Scan in lab notes (ask TA for assistance)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TA must initial that table and graph were completed</a:t>
            </a:r>
          </a:p>
          <a:p>
            <a:pPr lvl="1"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table, graph, and photo of container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dirty="0"/>
              <a:t>Assignment</a:t>
            </a:r>
            <a:r>
              <a:rPr lang="en-US" sz="3600" dirty="0"/>
              <a:t>: </a:t>
            </a:r>
            <a:r>
              <a:rPr lang="en-US" dirty="0" smtClean="0"/>
              <a:t>Presentation</a:t>
            </a:r>
            <a:endParaRPr lang="en-US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photo/video of balloon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dirty="0" smtClean="0"/>
              <a:t>Have all original data signed by TA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Submit all work electronically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Return all unused materials to TA</a:t>
            </a:r>
          </a:p>
          <a:p>
            <a:endParaRPr lang="en-US" sz="1200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 dirty="0"/>
              <a:t>Objective</a:t>
            </a:r>
          </a:p>
          <a:p>
            <a:r>
              <a:rPr lang="en-US" sz="3200" dirty="0" smtClean="0"/>
              <a:t>Background Information</a:t>
            </a:r>
          </a:p>
          <a:p>
            <a:r>
              <a:rPr lang="en-US" sz="3200" dirty="0" smtClean="0"/>
              <a:t>Rules of the Competition</a:t>
            </a:r>
          </a:p>
          <a:p>
            <a:r>
              <a:rPr lang="en-US" sz="3200" dirty="0" smtClean="0"/>
              <a:t>Materials</a:t>
            </a:r>
            <a:endParaRPr lang="en-US" sz="3200" dirty="0"/>
          </a:p>
          <a:p>
            <a:r>
              <a:rPr lang="en-US" sz="3200" dirty="0" smtClean="0"/>
              <a:t>Procedure</a:t>
            </a:r>
          </a:p>
          <a:p>
            <a:r>
              <a:rPr lang="en-US" sz="3200" dirty="0" smtClean="0"/>
              <a:t>Report </a:t>
            </a:r>
            <a:r>
              <a:rPr lang="en-US" sz="3200" dirty="0"/>
              <a:t>/ Presentation</a:t>
            </a:r>
          </a:p>
          <a:p>
            <a:r>
              <a:rPr lang="en-US" sz="3200" dirty="0"/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447675" indent="-447675"/>
            <a:r>
              <a:rPr lang="en-US" sz="2800" dirty="0" smtClean="0"/>
              <a:t>Assemble a cart suspended by magnetic levitation while keeping in mind the aspects of minimal design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Checkpoint A (LED 20) of the track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</a:t>
            </a:r>
            <a:r>
              <a:rPr lang="en-US" sz="2800" dirty="0"/>
              <a:t>C</a:t>
            </a:r>
            <a:r>
              <a:rPr lang="en-US" sz="2800" dirty="0" smtClean="0"/>
              <a:t>heckpoint B (LED 40) of the track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1900s: idea of magnetic levitation transportation</a:t>
            </a:r>
          </a:p>
          <a:p>
            <a:r>
              <a:rPr lang="en-US" sz="2800" dirty="0" smtClean="0"/>
              <a:t>1930s: Hermann Kemper developed the basic principle of electromagnetic attraction</a:t>
            </a:r>
          </a:p>
          <a:p>
            <a:r>
              <a:rPr lang="en-US" sz="2800" dirty="0" smtClean="0"/>
              <a:t>Magnetic levitation is a type of levitation that depends on the magnetic fields generated from electromagnets</a:t>
            </a:r>
          </a:p>
          <a:p>
            <a:r>
              <a:rPr lang="en-US" sz="2800" dirty="0" smtClean="0"/>
              <a:t>Types of Magnetic Levitation:</a:t>
            </a:r>
          </a:p>
          <a:p>
            <a:pPr lvl="1"/>
            <a:r>
              <a:rPr lang="en-US" sz="2800" dirty="0" smtClean="0"/>
              <a:t>Electromagnetic Suspension (EMS)</a:t>
            </a:r>
          </a:p>
          <a:p>
            <a:pPr lvl="1"/>
            <a:r>
              <a:rPr lang="en-US" sz="2800" dirty="0" err="1" smtClean="0"/>
              <a:t>Electrodynamic</a:t>
            </a:r>
            <a:r>
              <a:rPr lang="en-US" sz="2800" dirty="0" smtClean="0"/>
              <a:t> Suspension (EDS)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Electromagnetic Suspension (EMS)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EMS: technique inducing a current through the electromagnets using large power source</a:t>
            </a:r>
          </a:p>
          <a:p>
            <a:r>
              <a:rPr lang="en-US" sz="2800" dirty="0" smtClean="0"/>
              <a:t>Magnetized electromagnets used to create propulsion in the Magnetic Levitation vehicles</a:t>
            </a:r>
            <a:endParaRPr lang="en-US" sz="2800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505200"/>
            <a:ext cx="39624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Electrodynamic Suspension (EDS)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EDS: technique of exposing superconductors to magnetic fields that vary with time</a:t>
            </a:r>
          </a:p>
          <a:p>
            <a:r>
              <a:rPr lang="en-US" sz="2800" dirty="0" smtClean="0"/>
              <a:t>Time-varying magnetic fields operate the magnetic levitation vehicles more efficiently</a:t>
            </a:r>
            <a:endParaRPr lang="en-US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5105400" cy="33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Earnshaw’s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Earnshaw’s Theorem states levitation in a magnetic field is not possible</a:t>
            </a:r>
          </a:p>
          <a:p>
            <a:r>
              <a:rPr lang="en-US" sz="2800" dirty="0" smtClean="0"/>
              <a:t>Magnetic field requires additional guidance on the sides of the track for stability (so it doesn’t derail from he track)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 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Three main components: Guidance, Propulsion, Levitation</a:t>
            </a:r>
          </a:p>
          <a:p>
            <a:r>
              <a:rPr lang="en-US" sz="2800" dirty="0" smtClean="0"/>
              <a:t>Propulsion and levitation are caused by electromagnets</a:t>
            </a:r>
          </a:p>
          <a:p>
            <a:r>
              <a:rPr lang="en-US" sz="2800" dirty="0" smtClean="0"/>
              <a:t>Guidance keeps the Magnetic Levitation trains on the track</a:t>
            </a:r>
            <a:endParaRPr lang="en-US" sz="28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114800"/>
            <a:ext cx="25812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Magnetic Levitation track</a:t>
            </a:r>
            <a:endParaRPr lang="en-US" sz="28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14600"/>
            <a:ext cx="437029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00800" y="2133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LEDs and Photo resistors block using provided flag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505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Power Supply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Electromagnets 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15000" y="28194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676400" y="38100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1"/>
          </p:cNvCxnSpPr>
          <p:nvPr/>
        </p:nvCxnSpPr>
        <p:spPr>
          <a:xfrm flipH="1" flipV="1">
            <a:off x="5181600" y="4191000"/>
            <a:ext cx="1981200" cy="1099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_NYU-Poly_PowerPoint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EG_NYU-Poly_PowerPoint_Theme</Template>
  <TotalTime>142</TotalTime>
  <Words>656</Words>
  <Application>Microsoft Office PowerPoint</Application>
  <PresentationFormat>On-screen Show (4:3)</PresentationFormat>
  <Paragraphs>112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EG_NYU-Poly_PowerPoint_Theme</vt:lpstr>
      <vt:lpstr>Magnetic Levitation Competition</vt:lpstr>
      <vt:lpstr>Overview</vt:lpstr>
      <vt:lpstr>Objectives</vt:lpstr>
      <vt:lpstr>Magnetic Levitation</vt:lpstr>
      <vt:lpstr>Electromagnetic Suspension (EMS)</vt:lpstr>
      <vt:lpstr>Electrodynamic Suspension (EDS)</vt:lpstr>
      <vt:lpstr>Earnshaw’s Theorem</vt:lpstr>
      <vt:lpstr>Magnetic Levitation Trains</vt:lpstr>
      <vt:lpstr>Magnetic Levitation Track</vt:lpstr>
      <vt:lpstr>Magnetic Levitation Cart</vt:lpstr>
      <vt:lpstr>Competition Rules</vt:lpstr>
      <vt:lpstr>Competition Rules </vt:lpstr>
      <vt:lpstr>Material Price List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Maglev Competition</dc:title>
  <dc:creator>Tingyu</dc:creator>
  <cp:lastModifiedBy>Tingyu</cp:lastModifiedBy>
  <cp:revision>20</cp:revision>
  <dcterms:created xsi:type="dcterms:W3CDTF">2012-01-24T23:49:27Z</dcterms:created>
  <dcterms:modified xsi:type="dcterms:W3CDTF">2012-02-02T03:12:16Z</dcterms:modified>
</cp:coreProperties>
</file>