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WATER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pH strips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Contaminated water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Scale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Alum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Sodium bicarbonate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Glass stirring rod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73" y="1880588"/>
            <a:ext cx="3175000" cy="3175000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7" y="3357898"/>
            <a:ext cx="2193321" cy="21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three water filters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</a:t>
            </a:r>
            <a:r>
              <a:rPr lang="en-US" altLang="en-US" b="1" dirty="0">
                <a:latin typeface="Proxima Nova Lt" panose="02000506030000020004" pitchFamily="50" charset="0"/>
              </a:rPr>
              <a:t>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best water filter design</a:t>
            </a:r>
          </a:p>
        </p:txBody>
      </p:sp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an </a:t>
                </a:r>
                <a:r>
                  <a:rPr lang="en-US" dirty="0">
                    <a:latin typeface="Proxima Nova Lt" panose="02000506030000020004" pitchFamily="50" charset="0"/>
                  </a:rPr>
                  <a:t>efficiency ratio (ER)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Take pictures of the filter designs, contaminated water, filtered water, and process flow diagram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629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Proxima Nova Lt</vt:lpstr>
      <vt:lpstr>Calibri Light</vt:lpstr>
      <vt:lpstr>Cambria Math</vt:lpstr>
      <vt:lpstr>Arial</vt:lpstr>
      <vt:lpstr>Calibri</vt:lpstr>
      <vt:lpstr>Gotham Medium</vt:lpstr>
      <vt:lpstr>Proxima Nova Rg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80</cp:revision>
  <dcterms:created xsi:type="dcterms:W3CDTF">2019-06-25T23:10:16Z</dcterms:created>
  <dcterms:modified xsi:type="dcterms:W3CDTF">2020-07-26T20:07:10Z</dcterms:modified>
</cp:coreProperties>
</file>