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33" r:id="rId14"/>
    <p:sldId id="326" r:id="rId15"/>
    <p:sldId id="303" r:id="rId16"/>
    <p:sldId id="327" r:id="rId17"/>
    <p:sldId id="328" r:id="rId18"/>
    <p:sldId id="329" r:id="rId19"/>
    <p:sldId id="332" r:id="rId20"/>
    <p:sldId id="300" r:id="rId21"/>
    <p:sldId id="330" r:id="rId22"/>
    <p:sldId id="304" r:id="rId23"/>
    <p:sldId id="305" r:id="rId24"/>
    <p:sldId id="331" r:id="rId25"/>
    <p:sldId id="264" r:id="rId26"/>
    <p:sldId id="334" r:id="rId27"/>
    <p:sldId id="30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otham Medium" pitchFamily="2" charset="0"/>
      <p:regular r:id="rId36"/>
    </p:embeddedFont>
    <p:embeddedFont>
      <p:font typeface="Proxima Nova Lt" panose="02000506030000020004" pitchFamily="2" charset="77"/>
      <p:regular r:id="rId37"/>
      <p:bold r:id="rId38"/>
    </p:embeddedFont>
    <p:embeddedFont>
      <p:font typeface="Proxima Nova Rg" panose="02000506030000020004" pitchFamily="2" charset="77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0" autoAdjust="0"/>
    <p:restoredTop sz="94733"/>
  </p:normalViewPr>
  <p:slideViewPr>
    <p:cSldViewPr snapToGrid="0">
      <p:cViewPr varScale="1">
        <p:scale>
          <a:sx n="111" d="100"/>
          <a:sy n="111" d="100"/>
        </p:scale>
        <p:origin x="2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emf"/><Relationship Id="rId7" Type="http://schemas.openxmlformats.org/officeDocument/2006/relationships/hyperlink" Target="https://engineering.nyu.edu/academics/support-services/undergraduate/study-abr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research/student-research" TargetMode="External"/><Relationship Id="rId5" Type="http://schemas.openxmlformats.org/officeDocument/2006/relationships/hyperlink" Target="https://engineering.nyu.edu/academics/support-services/undergraduate/bsms-program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nyu.edu/students/academic-services/undergraduate-advisement/unique-academic-opportunities/cross-school-minors.html" TargetMode="Externa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2242463"/>
            <a:ext cx="579939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BS/MS </a:t>
            </a:r>
            <a:r>
              <a:rPr lang="en-US" sz="28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800" baseline="30000" dirty="0">
                <a:latin typeface="Proxima Nova Rg" panose="02000506030000020004" pitchFamily="2" charset="0"/>
              </a:rPr>
              <a:t>nd</a:t>
            </a:r>
            <a:r>
              <a:rPr lang="en-US" sz="28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Research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800" dirty="0">
                <a:latin typeface="Proxima Nova Rg" panose="02000506030000020004" pitchFamily="2" charset="0"/>
              </a:rPr>
              <a:t>(London, Abu Dhabi, Shanghai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92" y="1922089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Business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Vertically Integrated Projects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0" y="2239712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20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26" y="2150921"/>
            <a:ext cx="5358014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Lt" panose="02000506030000020004" pitchFamily="2" charset="77"/>
              </a:rPr>
              <a:t>Civil, Electrical and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</TotalTime>
  <Words>604</Words>
  <Application>Microsoft Macintosh PowerPoint</Application>
  <PresentationFormat>Widescreen</PresentationFormat>
  <Paragraphs>153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Calibri Light</vt:lpstr>
      <vt:lpstr>Proxima Nova Rg</vt:lpstr>
      <vt:lpstr>Calibri</vt:lpstr>
      <vt:lpstr>Proxima Nova Lt</vt:lpstr>
      <vt:lpstr>Arial</vt:lpstr>
      <vt:lpstr>Wingdings</vt:lpstr>
      <vt:lpstr>Gotham Medium</vt:lpstr>
      <vt:lpstr>Tahoma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QUESTIONS?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QUESTIONS?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Daijah Etienne</cp:lastModifiedBy>
  <cp:revision>27</cp:revision>
  <dcterms:created xsi:type="dcterms:W3CDTF">2020-08-24T08:18:56Z</dcterms:created>
  <dcterms:modified xsi:type="dcterms:W3CDTF">2020-10-22T23:02:32Z</dcterms:modified>
  <cp:contentStatus/>
</cp:coreProperties>
</file>