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33" r:id="rId14"/>
    <p:sldId id="326" r:id="rId15"/>
    <p:sldId id="303" r:id="rId16"/>
    <p:sldId id="327" r:id="rId17"/>
    <p:sldId id="328" r:id="rId18"/>
    <p:sldId id="329" r:id="rId19"/>
    <p:sldId id="332" r:id="rId20"/>
    <p:sldId id="300" r:id="rId21"/>
    <p:sldId id="330" r:id="rId22"/>
    <p:sldId id="304" r:id="rId23"/>
    <p:sldId id="305" r:id="rId24"/>
    <p:sldId id="331" r:id="rId25"/>
    <p:sldId id="264" r:id="rId26"/>
    <p:sldId id="334" r:id="rId27"/>
    <p:sldId id="306" r:id="rId28"/>
  </p:sldIdLst>
  <p:sldSz cx="12192000" cy="6858000"/>
  <p:notesSz cx="6858000" cy="9144000"/>
  <p:embeddedFontLst>
    <p:embeddedFont>
      <p:font typeface="Gotham Medium" panose="02000604030000020004" pitchFamily="50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Proxima Nova Rg" panose="02000506030000020004" charset="0"/>
      <p:regular r:id="rId37"/>
      <p:bold r:id="rId38"/>
      <p:italic r:id="rId39"/>
      <p:boldItalic r:id="rId40"/>
    </p:embeddedFont>
    <p:embeddedFont>
      <p:font typeface="ＭＳ Ｐゴシック" panose="020B0600070205080204" pitchFamily="34" charset="-128"/>
      <p:regular r:id="rId41"/>
    </p:embeddedFont>
    <p:embeddedFont>
      <p:font typeface="Proxima Nova Lt" panose="02000506030000020004" pitchFamily="50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ＭＳ Ｐゴシック" panose="020B0600070205080204" pitchFamily="34" charset="-128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4733"/>
  </p:normalViewPr>
  <p:slideViewPr>
    <p:cSldViewPr snapToGrid="0">
      <p:cViewPr varScale="1">
        <p:scale>
          <a:sx n="70" d="100"/>
          <a:sy n="70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glass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engineering.nyu.edu/academics/support-services/undergraduate/study-abro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research/student-research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bsms-program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nyu.edu/students/academic-services/undergraduate-advisement/unique-academic-opportunities/cross-school-minors.html" TargetMode="Externa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xmlns="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xmlns="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xmlns="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xmlns="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xmlns="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xmlns="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xmlns="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xmlns="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xmlns="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xmlns="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xmlns="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xmlns="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xmlns="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OPPURTUNITIES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62838B0-238B-FD4B-8F39-C728C425E009}"/>
              </a:ext>
            </a:extLst>
          </p:cNvPr>
          <p:cNvSpPr/>
          <p:nvPr/>
        </p:nvSpPr>
        <p:spPr>
          <a:xfrm>
            <a:off x="488332" y="1870924"/>
            <a:ext cx="57993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Undergraduate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</a:t>
            </a:r>
            <a:r>
              <a:rPr lang="en-US" sz="2400" dirty="0" smtClean="0">
                <a:latin typeface="Proxima Nova Rg" panose="02000506030000020004" pitchFamily="2" charset="0"/>
              </a:rPr>
              <a:t>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</a:rPr>
              <a:t>NYU </a:t>
            </a:r>
            <a:r>
              <a:rPr lang="en-US" sz="2400" dirty="0" smtClean="0">
                <a:latin typeface="Proxima Nova Rg" panose="02000506030000020004" pitchFamily="2" charset="0"/>
                <a:hlinkClick r:id="rId8"/>
              </a:rPr>
              <a:t>Global Leaders and Scholars in STEM </a:t>
            </a:r>
            <a:r>
              <a:rPr lang="en-US" sz="2400" dirty="0" smtClean="0">
                <a:latin typeface="Proxima Nova Rg" panose="02000506030000020004" pitchFamily="2" charset="0"/>
              </a:rPr>
              <a:t>(GLASS)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xmlns="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92" y="1922089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Business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Computer </a:t>
            </a:r>
            <a:r>
              <a:rPr lang="en-US" altLang="en-US" dirty="0" smtClean="0">
                <a:latin typeface="Proxima Nova Rg" panose="02000506030000020004" pitchFamily="2" charset="77"/>
              </a:rPr>
              <a:t>Science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</a:rPr>
              <a:t>Technology, Management and </a:t>
            </a:r>
            <a:br>
              <a:rPr lang="en-US" altLang="en-US" dirty="0" smtClean="0">
                <a:latin typeface="Proxima Nova Rg" panose="02000506030000020004" pitchFamily="2" charset="77"/>
              </a:rPr>
            </a:br>
            <a:r>
              <a:rPr lang="en-US" altLang="en-US" dirty="0" smtClean="0">
                <a:latin typeface="Proxima Nova Rg" panose="02000506030000020004" pitchFamily="2" charset="77"/>
              </a:rPr>
              <a:t>Design (TMD)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Vertically Integrated Projects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xmlns="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10" y="2239712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xmlns="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xmlns="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xmlns="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xmlns="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xmlns="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xmlns="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xmlns="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20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026" y="2150921"/>
            <a:ext cx="5358014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Lt" panose="02000506030000020004" pitchFamily="2" charset="77"/>
              </a:rPr>
              <a:t>Civil, Electrical and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xmlns="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xmlns="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1227</TotalTime>
  <Words>586</Words>
  <Application>Microsoft Office PowerPoint</Application>
  <PresentationFormat>Widescreen</PresentationFormat>
  <Paragraphs>155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Gotham Medium</vt:lpstr>
      <vt:lpstr>Tahoma</vt:lpstr>
      <vt:lpstr>Calibri</vt:lpstr>
      <vt:lpstr>Proxima Nova Rg</vt:lpstr>
      <vt:lpstr>ＭＳ Ｐゴシック</vt:lpstr>
      <vt:lpstr>Proxima Nova Lt</vt:lpstr>
      <vt:lpstr>Calibri Light</vt:lpstr>
      <vt:lpstr>ＭＳ Ｐゴシック</vt:lpstr>
      <vt:lpstr>Arial</vt:lpstr>
      <vt:lpstr>Wingdings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QUESTIONS?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QUESTIONS?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Admin</cp:lastModifiedBy>
  <cp:revision>29</cp:revision>
  <dcterms:created xsi:type="dcterms:W3CDTF">2020-08-24T08:18:56Z</dcterms:created>
  <dcterms:modified xsi:type="dcterms:W3CDTF">2020-10-28T15:26:27Z</dcterms:modified>
  <cp:contentStatus/>
</cp:coreProperties>
</file>