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03" r:id="rId15"/>
    <p:sldId id="327" r:id="rId16"/>
    <p:sldId id="328" r:id="rId17"/>
    <p:sldId id="329" r:id="rId18"/>
    <p:sldId id="300" r:id="rId19"/>
    <p:sldId id="330" r:id="rId20"/>
    <p:sldId id="304" r:id="rId21"/>
    <p:sldId id="305" r:id="rId22"/>
    <p:sldId id="331" r:id="rId23"/>
    <p:sldId id="264" r:id="rId24"/>
    <p:sldId id="334" r:id="rId25"/>
    <p:sldId id="306" r:id="rId26"/>
  </p:sldIdLst>
  <p:sldSz cx="12192000" cy="6858000"/>
  <p:notesSz cx="6858000" cy="9144000"/>
  <p:embeddedFontLst>
    <p:embeddedFont>
      <p:font typeface="MS PGothic" panose="020B0600070205080204" pitchFamily="34" charset="-128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otham Medium" pitchFamily="50" charset="0"/>
      <p:regular r:id="rId31"/>
      <p:italic r:id="rId32"/>
    </p:embeddedFont>
    <p:embeddedFont>
      <p:font typeface="Proxima Nova Lt" panose="020005060300000200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Proxima Nova Rg" panose="02000506030000020004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S PGothic" panose="020B0600070205080204" pitchFamily="34" charset="-12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4" autoAdjust="0"/>
    <p:restoredTop sz="94733"/>
  </p:normalViewPr>
  <p:slideViewPr>
    <p:cSldViewPr snapToGrid="0">
      <p:cViewPr varScale="1">
        <p:scale>
          <a:sx n="75" d="100"/>
          <a:sy n="75" d="100"/>
        </p:scale>
        <p:origin x="43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study-abroa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www.nyu.edu/students/academic-services/undergraduate-advisement/unique-academic-opportunities/cross-school-minor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academics/support-services/undergraduate/bsms-progra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glass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engineering.nyu.edu/research/student-research" TargetMode="Externa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../Downloads/TMD%20Flyer.pdf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bulletin.engineering.nyu.edu/preview_program.php?catoid=13&amp;poid=4037&amp;returnto=111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ulletin.engineering.nyu.edu/preview_program.php?catoid=13&amp;poid=3865&amp;returnto=1118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departments/finance-and-risk-engineering/undergraduate-minor-finance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cas.nyu.edu/business/course-requirements/current-course-requirements.html#bsecon" TargetMode="External"/><Relationship Id="rId9" Type="http://schemas.openxmlformats.org/officeDocument/2006/relationships/hyperlink" Target="https://engineering.nyu.edu/research/vertically-integrated-projec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xmlns="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xmlns="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xmlns="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xmlns="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xmlns="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xmlns="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xmlns="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xmlns="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xmlns="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xmlns="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xmlns="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xmlns="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xmlns="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OPPURTUNITIES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62838B0-238B-FD4B-8F39-C728C425E009}"/>
              </a:ext>
            </a:extLst>
          </p:cNvPr>
          <p:cNvSpPr/>
          <p:nvPr/>
        </p:nvSpPr>
        <p:spPr>
          <a:xfrm>
            <a:off x="488332" y="1870924"/>
            <a:ext cx="57993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Undergraduate </a:t>
            </a: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</a:rPr>
              <a:t>NYU </a:t>
            </a:r>
            <a:r>
              <a:rPr lang="en-US" sz="2400" dirty="0">
                <a:latin typeface="Proxima Nova Rg" panose="02000506030000020004" pitchFamily="2" charset="0"/>
                <a:hlinkClick r:id="rId5"/>
              </a:rPr>
              <a:t>Global Leaders and Scholars in STEM </a:t>
            </a:r>
            <a:r>
              <a:rPr lang="en-US" sz="2400" dirty="0">
                <a:latin typeface="Proxima Nova Rg" panose="02000506030000020004" pitchFamily="2" charset="0"/>
              </a:rPr>
              <a:t>(GLASS)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 </a:t>
            </a: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Study </a:t>
            </a: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</a:t>
            </a:r>
            <a:r>
              <a:rPr lang="en-US" sz="2400" dirty="0" smtClean="0">
                <a:latin typeface="Proxima Nova Rg" panose="02000506030000020004" pitchFamily="2" charset="0"/>
              </a:rPr>
              <a:t>)</a:t>
            </a:r>
            <a:endParaRPr lang="en-US" sz="2400" dirty="0" smtClean="0">
              <a:latin typeface="Proxima Nova Rg" panose="0200050603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xmlns="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07" y="1726701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4"/>
              </a:rPr>
              <a:t>Business (CAS &amp; Stern)</a:t>
            </a:r>
            <a:r>
              <a:rPr lang="en-US" altLang="en-US" dirty="0" smtClean="0">
                <a:latin typeface="Proxima Nova Rg" panose="02000506030000020004" pitchFamily="2" charset="77"/>
              </a:rPr>
              <a:t>, </a:t>
            </a:r>
            <a:r>
              <a:rPr lang="en-US" altLang="en-US" dirty="0" smtClean="0">
                <a:latin typeface="Proxima Nova Rg" panose="02000506030000020004" pitchFamily="2" charset="77"/>
                <a:hlinkClick r:id="rId5"/>
              </a:rPr>
              <a:t>Finance (</a:t>
            </a:r>
            <a:r>
              <a:rPr lang="en-US" altLang="en-US" dirty="0" err="1" smtClean="0">
                <a:latin typeface="Proxima Nova Rg" panose="02000506030000020004" pitchFamily="2" charset="77"/>
                <a:hlinkClick r:id="rId5"/>
              </a:rPr>
              <a:t>Tandon</a:t>
            </a:r>
            <a:r>
              <a:rPr lang="en-US" altLang="en-US" dirty="0" smtClean="0">
                <a:latin typeface="Proxima Nova Rg" panose="02000506030000020004" pitchFamily="2" charset="77"/>
                <a:hlinkClick r:id="rId5"/>
              </a:rPr>
              <a:t>)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6"/>
              </a:rPr>
              <a:t>Computer Science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7"/>
              </a:rPr>
              <a:t>Robotics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8" action="ppaction://hlinkfile"/>
              </a:rPr>
              <a:t>Technology</a:t>
            </a:r>
            <a:r>
              <a:rPr lang="en-US" altLang="en-US" dirty="0" smtClean="0">
                <a:latin typeface="Proxima Nova Rg" panose="02000506030000020004" pitchFamily="2" charset="77"/>
                <a:hlinkClick r:id="rId8" action="ppaction://hlinkfile"/>
              </a:rPr>
              <a:t>, Management </a:t>
            </a:r>
            <a:r>
              <a:rPr lang="en-US" altLang="en-US" dirty="0" smtClean="0">
                <a:latin typeface="Proxima Nova Rg" panose="02000506030000020004" pitchFamily="2" charset="77"/>
                <a:hlinkClick r:id="rId8" action="ppaction://hlinkfile"/>
              </a:rPr>
              <a:t>&amp; Design</a:t>
            </a:r>
            <a:endParaRPr lang="en-US" altLang="en-US" dirty="0" smtClean="0">
              <a:latin typeface="Proxima Nova Rg" panose="02000506030000020004" pitchFamily="2" charset="77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9"/>
              </a:rPr>
              <a:t>Vertically </a:t>
            </a:r>
            <a:r>
              <a:rPr lang="en-US" altLang="en-US" dirty="0">
                <a:latin typeface="Proxima Nova Rg" panose="02000506030000020004" pitchFamily="2" charset="77"/>
                <a:hlinkClick r:id="rId9"/>
              </a:rPr>
              <a:t>Integrated Projects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Probability and </a:t>
            </a:r>
            <a:r>
              <a:rPr lang="en-US" altLang="en-US" dirty="0" smtClean="0">
                <a:latin typeface="Proxima Nova Rg" panose="02000506030000020004" pitchFamily="2" charset="77"/>
              </a:rPr>
              <a:t>statistics, machine learning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xmlns="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95" y="2545726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xmlns="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xmlns="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xmlns="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xmlns="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xmlns="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xmlns="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xmlns="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48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79" y="2150921"/>
            <a:ext cx="49951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latin typeface="Proxima Nova Rg" panose="02000506030000020004" pitchFamily="2" charset="0"/>
              </a:rPr>
              <a:t>Major specific: Civil</a:t>
            </a:r>
            <a:r>
              <a:rPr lang="en-US" altLang="en-US" sz="2800" b="1" dirty="0">
                <a:latin typeface="Proxima Nova Rg" panose="02000506030000020004" pitchFamily="2" charset="0"/>
              </a:rPr>
              <a:t>, </a:t>
            </a:r>
            <a:r>
              <a:rPr lang="en-US" altLang="en-US" sz="2800" b="1" dirty="0" smtClean="0">
                <a:latin typeface="Proxima Nova Rg" panose="02000506030000020004" pitchFamily="2" charset="0"/>
              </a:rPr>
              <a:t>Electrical, Computer</a:t>
            </a:r>
            <a:r>
              <a:rPr lang="en-US" altLang="en-US" sz="2800" b="1" dirty="0">
                <a:latin typeface="Proxima Nova Rg" panose="02000506030000020004" pitchFamily="2" charset="0"/>
              </a:rPr>
              <a:t>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xmlns="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xmlns="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1301</TotalTime>
  <Words>608</Words>
  <Application>Microsoft Office PowerPoint</Application>
  <PresentationFormat>Widescreen</PresentationFormat>
  <Paragraphs>154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MS PGothic</vt:lpstr>
      <vt:lpstr>Calibri Light</vt:lpstr>
      <vt:lpstr>Arial</vt:lpstr>
      <vt:lpstr>Wingdings</vt:lpstr>
      <vt:lpstr>Gotham Medium</vt:lpstr>
      <vt:lpstr>Proxima Nova Lt</vt:lpstr>
      <vt:lpstr>Tahoma</vt:lpstr>
      <vt:lpstr>Proxima Nova Rg</vt:lpstr>
      <vt:lpstr>Calibri</vt:lpstr>
      <vt:lpstr>MS PGothic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User</cp:lastModifiedBy>
  <cp:revision>31</cp:revision>
  <dcterms:created xsi:type="dcterms:W3CDTF">2020-08-24T08:18:56Z</dcterms:created>
  <dcterms:modified xsi:type="dcterms:W3CDTF">2020-11-05T15:57:33Z</dcterms:modified>
  <cp:contentStatus/>
</cp:coreProperties>
</file>