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35" r:id="rId11"/>
    <p:sldId id="323" r:id="rId12"/>
    <p:sldId id="324" r:id="rId13"/>
    <p:sldId id="325" r:id="rId14"/>
    <p:sldId id="326" r:id="rId15"/>
    <p:sldId id="303" r:id="rId16"/>
    <p:sldId id="327" r:id="rId17"/>
    <p:sldId id="328" r:id="rId18"/>
    <p:sldId id="329" r:id="rId19"/>
    <p:sldId id="300" r:id="rId20"/>
    <p:sldId id="330" r:id="rId21"/>
    <p:sldId id="304" r:id="rId22"/>
    <p:sldId id="305" r:id="rId23"/>
    <p:sldId id="331" r:id="rId24"/>
    <p:sldId id="264" r:id="rId25"/>
    <p:sldId id="334" r:id="rId26"/>
    <p:sldId id="30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Gotham Medium" pitchFamily="2" charset="0"/>
      <p:regular r:id="rId35"/>
      <p:italic r:id="rId36"/>
    </p:embeddedFont>
    <p:embeddedFont>
      <p:font typeface="Proxima Nova Lt" panose="02000506030000020004" pitchFamily="2" charset="77"/>
      <p:regular r:id="rId37"/>
    </p:embeddedFont>
    <p:embeddedFont>
      <p:font typeface="Proxima Nova Rg" panose="02000506030000020004" pitchFamily="2" charset="77"/>
      <p:regular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4" autoAdjust="0"/>
    <p:restoredTop sz="94718"/>
  </p:normalViewPr>
  <p:slideViewPr>
    <p:cSldViewPr snapToGrid="0">
      <p:cViewPr varScale="1">
        <p:scale>
          <a:sx n="111" d="100"/>
          <a:sy n="111" d="100"/>
        </p:scale>
        <p:origin x="2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0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8/4/21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8/4/21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8/4/21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8/4/21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8/4/21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8/4/21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8/4/21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8/4/21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e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academics/support-services/undergraduate/study-abroa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www.nyu.edu/students/academic-services/undergraduate-advisement/unique-academic-opportunities/cross-school-minors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academics/support-services/undergraduate/bsms-program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support-services/undergraduate/glass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engineering.nyu.edu/research/student-research" TargetMode="Externa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bulletin.engineering.nyu.edu/preview_program.php?catoid=13&amp;poid=4040&amp;returnto=1121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bulletin.engineering.nyu.edu/preview_program.php?catoid=13&amp;poid=4037&amp;returnto=111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ulletin.engineering.nyu.edu/preview_program.php?catoid=13&amp;poid=3865&amp;returnto=1118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engineering.nyu.edu/academics/departments/finance-and-risk-engineering/undergraduate-minor-finance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cas.nyu.edu/business/course-requirements/current-course-requirements.html#bsecon" TargetMode="External"/><Relationship Id="rId9" Type="http://schemas.openxmlformats.org/officeDocument/2006/relationships/hyperlink" Target="https://engineering.nyu.edu/research/vertically-integrated-project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1.em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of</a:t>
            </a:r>
            <a:br>
              <a:rPr lang="en-US" dirty="0">
                <a:latin typeface="Proxima Nova Rg" panose="02000506030000020004" pitchFamily="2" charset="77"/>
              </a:rPr>
            </a:br>
            <a:r>
              <a:rPr lang="en-US" dirty="0">
                <a:latin typeface="Proxima Nova Rg" panose="02000506030000020004" pitchFamily="2" charset="77"/>
              </a:rPr>
              <a:t> 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</a:t>
            </a:r>
            <a:br>
              <a:rPr lang="en-US" sz="5400" dirty="0">
                <a:latin typeface="Gotham Medium" panose="02000604030000020004" pitchFamily="50" charset="0"/>
              </a:rPr>
            </a:br>
            <a:r>
              <a:rPr lang="en-US" sz="5400" dirty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PROJECT-BASED 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OPPORTUNITIES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OPPORTUNITIES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838B0-238B-FD4B-8F39-C728C425E009}"/>
              </a:ext>
            </a:extLst>
          </p:cNvPr>
          <p:cNvSpPr/>
          <p:nvPr/>
        </p:nvSpPr>
        <p:spPr>
          <a:xfrm>
            <a:off x="488332" y="1870924"/>
            <a:ext cx="57993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Undergraduate Research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NYU </a:t>
            </a:r>
            <a:r>
              <a:rPr lang="en-US" sz="2400" dirty="0">
                <a:latin typeface="Proxima Nova Rg" panose="02000506030000020004" pitchFamily="2" charset="0"/>
                <a:hlinkClick r:id="rId5"/>
              </a:rPr>
              <a:t>Global Leaders and Scholars in STEM </a:t>
            </a:r>
            <a:r>
              <a:rPr lang="en-US" sz="2400" dirty="0">
                <a:latin typeface="Proxima Nova Rg" panose="02000506030000020004" pitchFamily="2" charset="0"/>
              </a:rPr>
              <a:t>(GLASS)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BS/MS </a:t>
            </a:r>
            <a:r>
              <a:rPr lang="en-US" sz="24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400" baseline="30000" dirty="0">
                <a:latin typeface="Proxima Nova Rg" panose="02000506030000020004" pitchFamily="2" charset="0"/>
              </a:rPr>
              <a:t>nd</a:t>
            </a:r>
            <a:r>
              <a:rPr lang="en-US" sz="24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NYU Cross School Minors  </a:t>
            </a:r>
            <a:endParaRPr lang="en-US" sz="24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Proxima Nova Rg" panose="0200050603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Study Abroad </a:t>
            </a:r>
            <a:r>
              <a:rPr lang="en-US" sz="2400" dirty="0">
                <a:latin typeface="Proxima Nova Rg" panose="02000506030000020004" pitchFamily="2" charset="0"/>
              </a:rPr>
              <a:t>(London, Abu Dhabi, Shanghai)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07" y="1726701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4"/>
              </a:rPr>
              <a:t>Business (CAS &amp; Stern)</a:t>
            </a:r>
            <a:r>
              <a:rPr lang="en-US" altLang="en-US" dirty="0">
                <a:latin typeface="Proxima Nova Rg" panose="02000506030000020004" pitchFamily="2" charset="77"/>
              </a:rPr>
              <a:t>, 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Finance (</a:t>
            </a:r>
            <a:r>
              <a:rPr lang="en-US" altLang="en-US" dirty="0" err="1">
                <a:latin typeface="Proxima Nova Rg" panose="02000506030000020004" pitchFamily="2" charset="77"/>
                <a:hlinkClick r:id="rId5"/>
              </a:rPr>
              <a:t>Tandon</a:t>
            </a:r>
            <a:r>
              <a:rPr lang="en-US" altLang="en-US" dirty="0">
                <a:latin typeface="Proxima Nova Rg" panose="02000506030000020004" pitchFamily="2" charset="77"/>
                <a:hlinkClick r:id="rId5"/>
              </a:rPr>
              <a:t>)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6"/>
              </a:rPr>
              <a:t>Computer Science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7"/>
              </a:rPr>
              <a:t>Robotics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8"/>
              </a:rPr>
              <a:t>Technology, Management &amp; Design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  <a:hlinkClick r:id="rId9"/>
              </a:rPr>
              <a:t>Vertically Integrated Projects</a:t>
            </a:r>
            <a:endParaRPr lang="en-US" altLang="en-US" dirty="0">
              <a:latin typeface="Proxima Nova Rg" panose="02000506030000020004" pitchFamily="2" charset="77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77"/>
              </a:rPr>
              <a:t>Probability and statistics, machine learning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:a16="http://schemas.microsoft.com/office/drawing/2014/main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495" y="2545726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:a16="http://schemas.microsoft.com/office/drawing/2014/main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:a16="http://schemas.microsoft.com/office/drawing/2014/main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:a16="http://schemas.microsoft.com/office/drawing/2014/main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ACTIVITY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448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79" y="2150921"/>
            <a:ext cx="4995152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Rg" panose="02000506030000020004" pitchFamily="2" charset="0"/>
              </a:rPr>
              <a:t>Major specific: Civil, Electrical,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Medium" panose="02000604030000020004" pitchFamily="50" charset="0"/>
              </a:rPr>
              <a:t>FUNDAMENTAL ENGINEERING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A67A483-8E30-384A-B748-4097BFA08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49" y="1413434"/>
            <a:ext cx="4537276" cy="45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6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</TotalTime>
  <Words>646</Words>
  <Application>Microsoft Macintosh PowerPoint</Application>
  <PresentationFormat>Widescreen</PresentationFormat>
  <Paragraphs>158</Paragraphs>
  <Slides>25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Arial</vt:lpstr>
      <vt:lpstr>Wingdings</vt:lpstr>
      <vt:lpstr>Proxima Nova Lt</vt:lpstr>
      <vt:lpstr>Tahoma</vt:lpstr>
      <vt:lpstr>Calibri Light</vt:lpstr>
      <vt:lpstr>Gotham Medium</vt:lpstr>
      <vt:lpstr>Proxima Nova Rg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Daijah Etienne</cp:lastModifiedBy>
  <cp:revision>33</cp:revision>
  <dcterms:created xsi:type="dcterms:W3CDTF">2020-08-24T08:18:56Z</dcterms:created>
  <dcterms:modified xsi:type="dcterms:W3CDTF">2021-08-04T21:21:48Z</dcterms:modified>
  <cp:contentStatus/>
</cp:coreProperties>
</file>