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48C6A-7983-4777-BB8A-6C8547EF7284}" type="datetimeFigureOut">
              <a:rPr lang="en-US" smtClean="0"/>
              <a:t>1/19/2010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D64B8-4B0A-4C20-9857-177A28C18A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Lirdi</a:t>
            </a:r>
            <a:r>
              <a:rPr lang="en-US" dirty="0" smtClean="0"/>
              <a:t> </a:t>
            </a:r>
            <a:r>
              <a:rPr lang="en-US" dirty="0" err="1" smtClean="0"/>
              <a:t>Mexhitaj</a:t>
            </a:r>
            <a:r>
              <a:rPr lang="en-US" dirty="0" smtClean="0"/>
              <a:t> Jan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D64B8-4B0A-4C20-9857-177A28C18A39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429000"/>
            <a:ext cx="6399213" cy="1219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4800600"/>
            <a:ext cx="6399213" cy="838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763C1E6-7080-4695-AA10-2A4C56FA1E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FC23C-3A64-49F4-992C-1716A74F38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5013" y="533400"/>
            <a:ext cx="1598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4413" y="533400"/>
            <a:ext cx="46482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97F32-C1F0-4BAE-96C9-1F79C3A50C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4413" y="533400"/>
            <a:ext cx="6399212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3841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384175"/>
          </a:xfrm>
        </p:spPr>
        <p:txBody>
          <a:bodyPr/>
          <a:lstStyle>
            <a:lvl1pPr>
              <a:defRPr/>
            </a:lvl1pPr>
          </a:lstStyle>
          <a:p>
            <a:fld id="{CD39544E-CE6B-4B44-AD6F-37BC37721F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2BA3C-D5CA-4CCB-9864-F6FDF40901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6BA43-D9F5-491C-9152-6C01494138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4413" y="1905000"/>
            <a:ext cx="3122612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9425" y="1905000"/>
            <a:ext cx="312420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19C71-A969-487D-9742-7BFFB453B3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A40FF-DE2D-4028-AC11-A564DAA629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C705C-EDAA-44CC-A087-2F4A9DAD0E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0DB8A-D22A-4AFF-A7D3-3A33DCA834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40815-707F-46AF-ADEB-0BFEC636D3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F37F16-B1DB-4287-8C0C-1BE227B64F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4413" y="533400"/>
            <a:ext cx="63992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4413" y="1905000"/>
            <a:ext cx="6399212" cy="422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5400EB4A-879C-4318-AFE4-FC47AF183AC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1.xls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jpeg"/><Relationship Id="rId5" Type="http://schemas.openxmlformats.org/officeDocument/2006/relationships/oleObject" Target="../embeddings/Microsoft_Office_Excel_97-2003_Worksheet2.xls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220200" cy="1470025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2"/>
                </a:solidFill>
              </a:rPr>
              <a:t>Lab 500: Stock Car Racer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" y="3886200"/>
            <a:ext cx="9144000" cy="1752600"/>
          </a:xfrm>
        </p:spPr>
        <p:txBody>
          <a:bodyPr/>
          <a:lstStyle/>
          <a:p>
            <a:r>
              <a:rPr lang="en-US" sz="2000" b="1" dirty="0" smtClean="0"/>
              <a:t>EG1003 </a:t>
            </a:r>
            <a:r>
              <a:rPr lang="en-US" sz="2000" b="1" dirty="0"/>
              <a:t>Section A2</a:t>
            </a:r>
          </a:p>
          <a:p>
            <a:r>
              <a:rPr lang="en-US" sz="2000" b="1" dirty="0"/>
              <a:t>Dates of Experiment: January 15, </a:t>
            </a:r>
            <a:r>
              <a:rPr lang="en-US" sz="2000" b="1" dirty="0" smtClean="0"/>
              <a:t>2009 </a:t>
            </a:r>
            <a:r>
              <a:rPr lang="en-US" sz="2000" b="1" dirty="0"/>
              <a:t>through April 1, </a:t>
            </a:r>
            <a:r>
              <a:rPr lang="en-US" sz="2000" b="1" dirty="0" smtClean="0"/>
              <a:t>2009</a:t>
            </a:r>
            <a:endParaRPr lang="en-US" sz="2000" b="1" dirty="0"/>
          </a:p>
          <a:p>
            <a:r>
              <a:rPr lang="en-US" sz="2000" b="1" dirty="0"/>
              <a:t>Date due: April 6, </a:t>
            </a:r>
            <a:r>
              <a:rPr lang="en-US" sz="2000" b="1" dirty="0" smtClean="0"/>
              <a:t>2009 </a:t>
            </a:r>
            <a:endParaRPr lang="en-US" sz="2000" b="1" dirty="0"/>
          </a:p>
          <a:p>
            <a:r>
              <a:rPr lang="en-US" sz="2000" b="1" dirty="0"/>
              <a:t>Richard Petty and Sarah Fisher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2006 Chevrolet Monte Carlo</a:t>
            </a:r>
          </a:p>
          <a:p>
            <a:r>
              <a:rPr lang="en-US"/>
              <a:t>200 feet steel tubing</a:t>
            </a:r>
          </a:p>
          <a:p>
            <a:r>
              <a:rPr lang="en-US"/>
              <a:t>Dual electronic ignition</a:t>
            </a:r>
          </a:p>
          <a:p>
            <a:r>
              <a:rPr lang="en-US"/>
              <a:t>400 pounds fiberglass</a:t>
            </a:r>
          </a:p>
          <a:p>
            <a:r>
              <a:rPr lang="en-US"/>
              <a:t>Simpson racing seat + 5 point safety belts</a:t>
            </a:r>
          </a:p>
          <a:p>
            <a:r>
              <a:rPr lang="en-US"/>
              <a:t>400 HP turbocharged supercharged engine</a:t>
            </a:r>
          </a:p>
          <a:p>
            <a:r>
              <a:rPr lang="en-US"/>
              <a:t>Fuel cell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Materials (continued)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Small tubing for fuel cell</a:t>
            </a:r>
          </a:p>
          <a:p>
            <a:r>
              <a:rPr lang="en-US"/>
              <a:t>40 sets of racing tires</a:t>
            </a:r>
          </a:p>
          <a:p>
            <a:r>
              <a:rPr lang="en-US"/>
              <a:t>Cargo net for driver window</a:t>
            </a:r>
          </a:p>
          <a:p>
            <a:r>
              <a:rPr lang="en-US"/>
              <a:t>3 electrical switches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 smtClean="0"/>
              <a:t>Experimental Procedure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/>
              <a:t>Review rules, come up with design</a:t>
            </a:r>
          </a:p>
          <a:p>
            <a:r>
              <a:rPr lang="en-US"/>
              <a:t>Secure sponsorship (Sid’s Hardware)</a:t>
            </a:r>
          </a:p>
          <a:p>
            <a:r>
              <a:rPr lang="en-US"/>
              <a:t>Obtain car, replace engine, redesign body</a:t>
            </a:r>
          </a:p>
          <a:p>
            <a:r>
              <a:rPr lang="en-US"/>
              <a:t>Construct passenger cage, install seat and belts</a:t>
            </a:r>
          </a:p>
          <a:p>
            <a:r>
              <a:rPr lang="en-US"/>
              <a:t>Put body on cage, add hood and trunk</a:t>
            </a:r>
          </a:p>
          <a:p>
            <a:r>
              <a:rPr lang="en-US"/>
              <a:t>Add spoiler, tires, paint, and decals</a:t>
            </a:r>
          </a:p>
          <a:p>
            <a:r>
              <a:rPr lang="en-US"/>
              <a:t>Select driver (Richard Petty)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 smtClean="0"/>
              <a:t>Experimental Procedure (Continued)</a:t>
            </a: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686800" cy="4221163"/>
          </a:xfrm>
        </p:spPr>
        <p:txBody>
          <a:bodyPr/>
          <a:lstStyle/>
          <a:p>
            <a:r>
              <a:rPr lang="en-US" dirty="0"/>
              <a:t>Qualify for Daytona 500, compete, record finishing position</a:t>
            </a:r>
          </a:p>
          <a:p>
            <a:r>
              <a:rPr lang="en-US" dirty="0"/>
              <a:t>Fix damage</a:t>
            </a:r>
          </a:p>
          <a:p>
            <a:r>
              <a:rPr lang="en-US" dirty="0"/>
              <a:t>Qualify for DirecTV 500, compete, record finishing position</a:t>
            </a:r>
          </a:p>
          <a:p>
            <a:r>
              <a:rPr lang="en-US" dirty="0"/>
              <a:t>Calculate cost of car and compute Car Competition Ratio</a:t>
            </a:r>
          </a:p>
          <a:p>
            <a:r>
              <a:rPr lang="en-US" dirty="0"/>
              <a:t>If winner, fix damage and put in lobby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Data/Observations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/>
              <a:t>Car first tested at Floyd Bennett Field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Top speed of 140 MPH estimated</a:t>
            </a:r>
          </a:p>
          <a:p>
            <a:r>
              <a:rPr lang="en-US"/>
              <a:t>Car taken to Daytona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First test run 160 MPH using speed gun</a:t>
            </a:r>
          </a:p>
          <a:p>
            <a:r>
              <a:rPr lang="en-US"/>
              <a:t>Car qualified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Speed was 195 MPH, 10</a:t>
            </a:r>
            <a:r>
              <a:rPr lang="en-US" baseline="30000"/>
              <a:t>th</a:t>
            </a:r>
            <a:r>
              <a:rPr lang="en-US"/>
              <a:t> best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Started on outside of 5</a:t>
            </a:r>
            <a:r>
              <a:rPr lang="en-US" baseline="30000"/>
              <a:t>th</a:t>
            </a:r>
            <a:r>
              <a:rPr lang="en-US"/>
              <a:t> row</a:t>
            </a:r>
          </a:p>
          <a:p>
            <a:r>
              <a:rPr lang="en-US"/>
              <a:t>Car competed, came in 8</a:t>
            </a:r>
            <a:r>
              <a:rPr lang="en-US" baseline="30000"/>
              <a:t>th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Minor collision hurt aerodynamics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Data/Observations (continued)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Minor damage at Daytona, easily repaired</a:t>
            </a:r>
          </a:p>
          <a:p>
            <a:r>
              <a:rPr lang="en-US"/>
              <a:t>Car taken to Martinsville, qualified 24</a:t>
            </a:r>
            <a:r>
              <a:rPr lang="en-US" baseline="30000"/>
              <a:t>th</a:t>
            </a:r>
          </a:p>
          <a:p>
            <a:r>
              <a:rPr lang="en-US"/>
              <a:t>Started on outside of 12</a:t>
            </a:r>
            <a:r>
              <a:rPr lang="en-US" baseline="30000"/>
              <a:t>th</a:t>
            </a:r>
            <a:r>
              <a:rPr lang="en-US"/>
              <a:t> row</a:t>
            </a:r>
          </a:p>
          <a:p>
            <a:r>
              <a:rPr lang="en-US"/>
              <a:t>Finished 28</a:t>
            </a:r>
            <a:r>
              <a:rPr lang="en-US" baseline="30000"/>
              <a:t>th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Poor placement due to intentional accident caused by Tony Steward in #20 car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Considerable time spent repairing damage, costing us time and positions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Results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Cost of Car:</a:t>
            </a:r>
          </a:p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2024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33400" y="2362200"/>
          <a:ext cx="8001000" cy="3857625"/>
        </p:xfrm>
        <a:graphic>
          <a:graphicData uri="http://schemas.openxmlformats.org/presentationml/2006/ole">
            <p:oleObj spid="_x0000_s16388" name="Worksheet" r:id="rId4" imgW="4467179" imgH="227641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(continued)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Car Competition Ratio Calculation: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Team’s standing in EG1004 competition: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</a:rPr>
              <a:t>WE </a:t>
            </a:r>
            <a:r>
              <a:rPr lang="en-US" b="1" dirty="0">
                <a:solidFill>
                  <a:srgbClr val="FF0000"/>
                </a:solidFill>
              </a:rPr>
              <a:t>FINISHED FIRST!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457200" y="2590800"/>
          <a:ext cx="8229600" cy="544513"/>
        </p:xfrm>
        <a:graphic>
          <a:graphicData uri="http://schemas.openxmlformats.org/presentationml/2006/ole">
            <p:oleObj spid="_x0000_s17412" name="Equation" r:id="rId4" imgW="5892800" imgH="393700" progId="Equation.3">
              <p:embed/>
            </p:oleObj>
          </a:graphicData>
        </a:graphic>
      </p:graphicFrame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533400" y="3810000"/>
          <a:ext cx="8221663" cy="1439863"/>
        </p:xfrm>
        <a:graphic>
          <a:graphicData uri="http://schemas.openxmlformats.org/presentationml/2006/ole">
            <p:oleObj spid="_x0000_s17414" name="Worksheet" r:id="rId5" imgW="4667157" imgH="819273" progId="Excel.Sheet.8">
              <p:embed/>
            </p:oleObj>
          </a:graphicData>
        </a:graphic>
      </p:graphicFrame>
      <p:pic>
        <p:nvPicPr>
          <p:cNvPr id="17416" name="Picture 8" descr="MPj041008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5257800"/>
            <a:ext cx="2133600" cy="1412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 dirty="0"/>
              <a:t>Successfully built and raced a NASCAR racer</a:t>
            </a:r>
          </a:p>
          <a:p>
            <a:r>
              <a:rPr lang="en-US" dirty="0"/>
              <a:t>We won the </a:t>
            </a:r>
            <a:r>
              <a:rPr lang="en-US" dirty="0" smtClean="0"/>
              <a:t>EG1003 </a:t>
            </a:r>
            <a:r>
              <a:rPr lang="en-US" dirty="0"/>
              <a:t>competition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… and got to put our car in the lobby!</a:t>
            </a:r>
          </a:p>
          <a:p>
            <a:r>
              <a:rPr lang="en-US" dirty="0"/>
              <a:t>Possible improvements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Make the car more crash proof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Put machine guns under the hood in case Tony Stewart comes back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Overview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Experimental Objective </a:t>
            </a:r>
          </a:p>
          <a:p>
            <a:r>
              <a:rPr lang="en-US" dirty="0"/>
              <a:t>Introduction </a:t>
            </a:r>
          </a:p>
          <a:p>
            <a:r>
              <a:rPr lang="en-US" dirty="0"/>
              <a:t>Background Information </a:t>
            </a:r>
          </a:p>
          <a:p>
            <a:r>
              <a:rPr lang="en-US" dirty="0"/>
              <a:t>Materials </a:t>
            </a:r>
          </a:p>
          <a:p>
            <a:r>
              <a:rPr lang="en-US" dirty="0"/>
              <a:t>Procedure </a:t>
            </a:r>
          </a:p>
          <a:p>
            <a:r>
              <a:rPr lang="en-US" dirty="0"/>
              <a:t>Data/Observations </a:t>
            </a:r>
          </a:p>
          <a:p>
            <a:r>
              <a:rPr lang="en-US" dirty="0"/>
              <a:t>Results </a:t>
            </a:r>
          </a:p>
          <a:p>
            <a:r>
              <a:rPr lang="en-US" dirty="0"/>
              <a:t>Conclusion</a:t>
            </a:r>
          </a:p>
        </p:txBody>
      </p:sp>
      <p:pic>
        <p:nvPicPr>
          <p:cNvPr id="3076" name="Picture 4" descr="carrace2"/>
          <p:cNvPicPr>
            <a:picLocks noChangeAspect="1" noChangeArrowheads="1"/>
          </p:cNvPicPr>
          <p:nvPr/>
        </p:nvPicPr>
        <p:blipFill>
          <a:blip r:embed="rId3" cstate="print">
            <a:lum bright="-10000"/>
          </a:blip>
          <a:srcRect/>
          <a:stretch>
            <a:fillRect/>
          </a:stretch>
        </p:blipFill>
        <p:spPr bwMode="auto">
          <a:xfrm>
            <a:off x="4419600" y="3429000"/>
            <a:ext cx="43434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Experimental Objective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Build a stock car racer that can compete in the Daytona 500 and DirecTV 500</a:t>
            </a:r>
          </a:p>
          <a:p>
            <a:r>
              <a:rPr lang="en-US"/>
              <a:t>Win the competition against the other Poly teams</a:t>
            </a:r>
          </a:p>
        </p:txBody>
      </p:sp>
      <p:pic>
        <p:nvPicPr>
          <p:cNvPr id="4100" name="Picture 4" descr="MCj039788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810000"/>
            <a:ext cx="1931988" cy="1997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NASCAR racing has improved safety on consumer cars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Crash-proof passenger compartments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Hoods that crumple instead of shearing off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Rear decks that crumple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Seat belts</a:t>
            </a:r>
          </a:p>
          <a:p>
            <a:r>
              <a:rPr lang="en-US"/>
              <a:t>NASCAR racing improves car performance (aerodynamics, horsepower)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NASCAR racer has two different types of races</a:t>
            </a:r>
          </a:p>
          <a:p>
            <a:r>
              <a:rPr lang="en-US"/>
              <a:t>Short track races have short laps, tight turns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Need high maneuverability</a:t>
            </a:r>
          </a:p>
          <a:p>
            <a:r>
              <a:rPr lang="en-US"/>
              <a:t>Super speedway races have long laps, high speeds</a:t>
            </a:r>
          </a:p>
          <a:p>
            <a:pPr lvl="1">
              <a:buFont typeface="Wingdings" pitchFamily="2" charset="2"/>
              <a:buChar char="Ø"/>
            </a:pPr>
            <a:r>
              <a:rPr lang="en-US"/>
              <a:t>Need for aerodynamic efficiency and power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 dirty="0"/>
              <a:t>Poly </a:t>
            </a:r>
            <a:r>
              <a:rPr lang="en-US" dirty="0" smtClean="0"/>
              <a:t>EG1003 </a:t>
            </a:r>
            <a:r>
              <a:rPr lang="en-US" dirty="0"/>
              <a:t>teams competed in a “real world” environment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Against each other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Against other NASCAR teams</a:t>
            </a:r>
          </a:p>
          <a:p>
            <a:r>
              <a:rPr lang="en-US" dirty="0"/>
              <a:t>Competed in Daytona 500 (high speed)</a:t>
            </a:r>
          </a:p>
          <a:p>
            <a:r>
              <a:rPr lang="en-US" dirty="0"/>
              <a:t>Competed in DirecTV 500 (short track)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/>
              <a:t>Daytona 500 was held early February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Car had to qualify to be allowed to race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Based on lap times run before the race</a:t>
            </a:r>
          </a:p>
          <a:p>
            <a:r>
              <a:rPr lang="en-US" dirty="0"/>
              <a:t>DirecTV was held in early April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Enough time to repair damage from Daytona 500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Car had to qualify again, based on times</a:t>
            </a:r>
          </a:p>
          <a:p>
            <a:r>
              <a:rPr lang="en-US" dirty="0"/>
              <a:t>Failure to qualify disqualified you from </a:t>
            </a:r>
            <a:r>
              <a:rPr lang="en-US" dirty="0" smtClean="0"/>
              <a:t>EG1003 </a:t>
            </a:r>
            <a:r>
              <a:rPr lang="en-US" dirty="0"/>
              <a:t>competition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6425" cy="4221163"/>
          </a:xfrm>
        </p:spPr>
        <p:txBody>
          <a:bodyPr/>
          <a:lstStyle/>
          <a:p>
            <a:r>
              <a:rPr lang="en-US"/>
              <a:t>Competition rules:</a:t>
            </a:r>
          </a:p>
          <a:p>
            <a:r>
              <a:rPr lang="en-US"/>
              <a:t>Enter Daytona 500 at Daytona International Speedway and record place</a:t>
            </a:r>
          </a:p>
          <a:p>
            <a:r>
              <a:rPr lang="en-US"/>
              <a:t>Enter DirecTV 500 at Martinsville Speedway and record place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2394" y="533400"/>
            <a:ext cx="6399212" cy="1219200"/>
          </a:xfrm>
        </p:spPr>
        <p:txBody>
          <a:bodyPr/>
          <a:lstStyle/>
          <a:p>
            <a:pPr algn="ctr"/>
            <a:r>
              <a:rPr lang="en-US" dirty="0"/>
              <a:t>Background Information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sz="2400"/>
              <a:t>Calculate car cost</a:t>
            </a:r>
          </a:p>
          <a:p>
            <a:r>
              <a:rPr lang="en-US" sz="2400"/>
              <a:t>Best Car Competition Ratio wins:</a:t>
            </a:r>
          </a:p>
          <a:p>
            <a:endParaRPr lang="en-US" sz="240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33400" y="3048000"/>
          <a:ext cx="8153400" cy="857250"/>
        </p:xfrm>
        <a:graphic>
          <a:graphicData uri="http://schemas.openxmlformats.org/presentationml/2006/ole">
            <p:oleObj spid="_x0000_s24580" name="Equation" r:id="rId4" imgW="3746500" imgH="3937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icking clock design template">
  <a:themeElements>
    <a:clrScheme name="Ticking clock desig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cking clock design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cking clock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cking clock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cking clock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Ticking clock design template</Template>
  <TotalTime>82</TotalTime>
  <Words>613</Words>
  <Application>Microsoft Office PowerPoint</Application>
  <PresentationFormat>On-screen Show (4:3)</PresentationFormat>
  <Paragraphs>133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Verdana</vt:lpstr>
      <vt:lpstr>Wingdings</vt:lpstr>
      <vt:lpstr>Ticking clock design template</vt:lpstr>
      <vt:lpstr>Microsoft Office Excel Worksheet</vt:lpstr>
      <vt:lpstr>Microsoft Equation 3.0</vt:lpstr>
      <vt:lpstr>Lab 500: Stock Car Racer</vt:lpstr>
      <vt:lpstr>Overview</vt:lpstr>
      <vt:lpstr>Experimental Objective</vt:lpstr>
      <vt:lpstr>Introduction</vt:lpstr>
      <vt:lpstr>Background Information</vt:lpstr>
      <vt:lpstr>Background Information</vt:lpstr>
      <vt:lpstr>Background Information</vt:lpstr>
      <vt:lpstr>Background Information</vt:lpstr>
      <vt:lpstr>Background Information</vt:lpstr>
      <vt:lpstr>Materials</vt:lpstr>
      <vt:lpstr>Materials (continued)</vt:lpstr>
      <vt:lpstr>Experimental Procedure</vt:lpstr>
      <vt:lpstr>Experimental Procedure (Continued)</vt:lpstr>
      <vt:lpstr>Data/Observations</vt:lpstr>
      <vt:lpstr>Data/Observations (continued)</vt:lpstr>
      <vt:lpstr>Results</vt:lpstr>
      <vt:lpstr>Results (continued)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500: Stock Car Racer</dc:title>
  <dc:creator>Lirdi Mexhitaj</dc:creator>
  <cp:lastModifiedBy>LIRDI2</cp:lastModifiedBy>
  <cp:revision>7</cp:revision>
  <dcterms:created xsi:type="dcterms:W3CDTF">2006-10-29T23:59:22Z</dcterms:created>
  <dcterms:modified xsi:type="dcterms:W3CDTF">2010-01-19T17:21:09Z</dcterms:modified>
</cp:coreProperties>
</file>