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98" r:id="rId3"/>
    <p:sldId id="258" r:id="rId4"/>
    <p:sldId id="299" r:id="rId5"/>
    <p:sldId id="319" r:id="rId6"/>
    <p:sldId id="318" r:id="rId7"/>
    <p:sldId id="331" r:id="rId8"/>
    <p:sldId id="321" r:id="rId9"/>
    <p:sldId id="323" r:id="rId10"/>
    <p:sldId id="324" r:id="rId11"/>
    <p:sldId id="325" r:id="rId12"/>
    <p:sldId id="326" r:id="rId13"/>
    <p:sldId id="327" r:id="rId14"/>
    <p:sldId id="328" r:id="rId15"/>
    <p:sldId id="329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S PGothic" panose="020B0600070205080204" pitchFamily="34" charset="-128"/>
      <p:regular r:id="rId22"/>
    </p:embeddedFont>
    <p:embeddedFont>
      <p:font typeface="Proxima Nova Rg" panose="02000506030000020004" pitchFamily="2" charset="0"/>
      <p:regular r:id="rId23"/>
    </p:embeddedFont>
    <p:embeddedFont>
      <p:font typeface="Proxima Nova Lt" panose="0200050603000002000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Gotham Medium" pitchFamily="50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5" autoAdjust="0"/>
    <p:restoredTop sz="94681"/>
  </p:normalViewPr>
  <p:slideViewPr>
    <p:cSldViewPr snapToGrid="0">
      <p:cViewPr>
        <p:scale>
          <a:sx n="75" d="100"/>
          <a:sy n="75" d="100"/>
        </p:scale>
        <p:origin x="77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knowledge that you have gained today and in past recitations, what suggestions would you make to Jane to improve their resume? **Ask students to raise their hands and participate**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LaTeX is a software for document preparation and is largely what is used when creating scientific papers to manage formatting. This also is a good resource for completing your resume as shown on the right instead of using Microsoft Word.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6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9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17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65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0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50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s3.wp.wsu.edu/uploads/sites/1393/2018/01/Action-Verbs-for-Resumes.doc.pdf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RECITATION </a:t>
            </a:r>
            <a:r>
              <a:rPr lang="en-US" sz="5400" dirty="0" smtClean="0">
                <a:latin typeface="Gotham Medium" panose="02000604030000020004" pitchFamily="50" charset="0"/>
              </a:rPr>
              <a:t>9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Proxima Nova Rg" panose="02000506030000020004" pitchFamily="2" charset="0"/>
              </a:rPr>
              <a:t>EG1004</a:t>
            </a:r>
            <a:endParaRPr lang="en-US" sz="2800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FACTORS TO CONSIDER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6DF4EE-5AED-0D49-8039-3AF04E92EAD6}"/>
              </a:ext>
            </a:extLst>
          </p:cNvPr>
          <p:cNvSpPr/>
          <p:nvPr/>
        </p:nvSpPr>
        <p:spPr>
          <a:xfrm>
            <a:off x="1133877" y="1917091"/>
            <a:ext cx="874858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Do some research on the university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Course options, research, teaching 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Professors and projects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Student </a:t>
            </a:r>
            <a:r>
              <a:rPr lang="en-US" altLang="en-US" sz="2800" dirty="0">
                <a:latin typeface="Proxima Nova Rg" panose="02000506030000020004" pitchFamily="2" charset="77"/>
              </a:rPr>
              <a:t>activities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Your </a:t>
            </a:r>
            <a:r>
              <a:rPr lang="en-US" altLang="en-US" sz="2800" dirty="0">
                <a:latin typeface="Proxima Nova Rg" panose="02000506030000020004" pitchFamily="2" charset="77"/>
              </a:rPr>
              <a:t>advisor is the most important consideration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Talk to professors at NYU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Location is critical for job market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1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APPLYING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7C11147-69AD-E745-B8AC-020B1DCB8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58" y="2100020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Prepare for the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GRE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12573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Take several practice exams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Three recommendation letters</a:t>
            </a:r>
          </a:p>
          <a:p>
            <a:pPr marL="12573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Academic references better</a:t>
            </a:r>
          </a:p>
          <a:p>
            <a:pPr marL="12573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Connections are most important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Personal statement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2050" name="Picture 2" descr="File:GRE logo.sv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58" y="3129280"/>
            <a:ext cx="3633821" cy="87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8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OPPORTUNITIES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7C11147-69AD-E745-B8AC-020B1DCB8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408" y="2031904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Graduate research assistant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Graduate teaching assistant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Fellowships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NSF GRFP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University fellows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Other program specific scholarships</a:t>
            </a:r>
          </a:p>
        </p:txBody>
      </p:sp>
      <p:pic>
        <p:nvPicPr>
          <p:cNvPr id="17" name="Picture 2" descr="National Science Foundation - Where Discoveries Begin">
            <a:extLst>
              <a:ext uri="{FF2B5EF4-FFF2-40B4-BE49-F238E27FC236}">
                <a16:creationId xmlns:a16="http://schemas.microsoft.com/office/drawing/2014/main" xmlns="" id="{4C35E903-D53E-D247-8C19-5BE15F2B0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3085473"/>
            <a:ext cx="5328691" cy="9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4386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PHD HUMOR</a:t>
            </a:r>
          </a:p>
        </p:txBody>
      </p:sp>
      <p:pic>
        <p:nvPicPr>
          <p:cNvPr id="11" name="Picture 2" descr="http://cdn.arstechnica.net/wp-content/uploads/2011/09/phd072011s-4e6f64b-intro.gif">
            <a:extLst>
              <a:ext uri="{FF2B5EF4-FFF2-40B4-BE49-F238E27FC236}">
                <a16:creationId xmlns:a16="http://schemas.microsoft.com/office/drawing/2014/main" xmlns="" id="{A7CF644B-6C54-F149-B1CC-32D7F123A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90" y="1458017"/>
            <a:ext cx="7640417" cy="48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85957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0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37784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Resume Review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Graduate 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How to Give the Final Project Presentation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46860" y="3259394"/>
            <a:ext cx="0" cy="126836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172622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RESUME REVIEW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ED68BD-91E8-9E4C-BFEB-97BE1C1360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b="60556"/>
          <a:stretch/>
        </p:blipFill>
        <p:spPr>
          <a:xfrm>
            <a:off x="1890584" y="1518007"/>
            <a:ext cx="9112196" cy="425594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RESUME ACTION VERBS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0BEA484-B98F-1848-9D69-BE2CB157979F}"/>
              </a:ext>
            </a:extLst>
          </p:cNvPr>
          <p:cNvSpPr/>
          <p:nvPr/>
        </p:nvSpPr>
        <p:spPr>
          <a:xfrm>
            <a:off x="2258250" y="5898674"/>
            <a:ext cx="767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Action verbs for resumes courtesy of Washington State University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7F54F0FB-699E-B547-A32C-75867CD392DB}"/>
              </a:ext>
            </a:extLst>
          </p:cNvPr>
          <p:cNvSpPr/>
          <p:nvPr/>
        </p:nvSpPr>
        <p:spPr>
          <a:xfrm>
            <a:off x="217166" y="5690916"/>
            <a:ext cx="1673418" cy="42479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xmlns="" id="{B7875840-BD93-4543-9787-951D55C76CA8}"/>
              </a:ext>
            </a:extLst>
          </p:cNvPr>
          <p:cNvSpPr txBox="1"/>
          <p:nvPr/>
        </p:nvSpPr>
        <p:spPr>
          <a:xfrm>
            <a:off x="217166" y="5690916"/>
            <a:ext cx="185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roxima Nova Rg" panose="02000506030000020004" pitchFamily="2" charset="77"/>
              </a:rPr>
              <a:t>Learn More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116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5286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SPOT THE ERRORS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13F420D-29A2-1C46-B1E0-46C69FE65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514" y="1752874"/>
            <a:ext cx="7602970" cy="4538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5739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6919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LaTeX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960219E-A707-4B4B-86F2-03AFEA30AB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" b="36233"/>
          <a:stretch/>
        </p:blipFill>
        <p:spPr>
          <a:xfrm>
            <a:off x="210446" y="1824155"/>
            <a:ext cx="5237352" cy="4218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://i.imgur.com/rQiPPEv.jpg">
            <a:extLst>
              <a:ext uri="{FF2B5EF4-FFF2-40B4-BE49-F238E27FC236}">
                <a16:creationId xmlns:a16="http://schemas.microsoft.com/office/drawing/2014/main" xmlns="" id="{51D74CE2-D78C-2848-A687-09A110350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" b="1903"/>
          <a:stretch/>
        </p:blipFill>
        <p:spPr bwMode="auto">
          <a:xfrm>
            <a:off x="5732414" y="2464956"/>
            <a:ext cx="6222780" cy="294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4519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172622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GRADUATE SCHOOL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4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182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UNDERGRAD VS GRAD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FAFADF0-55E1-D04F-B76D-7FE9DBB5ED76}"/>
              </a:ext>
            </a:extLst>
          </p:cNvPr>
          <p:cNvSpPr/>
          <p:nvPr/>
        </p:nvSpPr>
        <p:spPr>
          <a:xfrm>
            <a:off x="542109" y="1666705"/>
            <a:ext cx="6096000" cy="40780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chemeClr val="accent6"/>
                </a:solidFill>
                <a:latin typeface="Proxima Nova Lt" panose="02000506030000020004" charset="0"/>
              </a:rPr>
              <a:t>Undergraduate</a:t>
            </a: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 (Design)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Create a meal from a recipe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endParaRPr lang="en-US" altLang="en-US" sz="2800" dirty="0">
              <a:solidFill>
                <a:srgbClr val="000066"/>
              </a:solidFill>
              <a:latin typeface="Proxima Nova Rg" panose="02000506030000020004" pitchFamily="2" charset="77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chemeClr val="accent6"/>
                </a:solidFill>
                <a:latin typeface="Proxima Nova Lt" panose="02000506030000020004" pitchFamily="2" charset="77"/>
              </a:rPr>
              <a:t>Masters</a:t>
            </a: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 (Analysis)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Create a recipe for a meal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endParaRPr lang="en-US" altLang="en-US" sz="2800" dirty="0">
              <a:solidFill>
                <a:srgbClr val="000066"/>
              </a:solidFill>
              <a:latin typeface="Proxima Nova Rg" panose="02000506030000020004" pitchFamily="2" charset="77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chemeClr val="accent6"/>
                </a:solidFill>
                <a:latin typeface="Proxima Nova Lt" panose="02000506030000020004" pitchFamily="2" charset="77"/>
              </a:rPr>
              <a:t>Doctoral</a:t>
            </a: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 (Modeling)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Create a meal</a:t>
            </a:r>
          </a:p>
        </p:txBody>
      </p:sp>
      <p:pic>
        <p:nvPicPr>
          <p:cNvPr id="5" name="Picture 4" descr="A picture containing monitor, star, table, screen&#10;&#10;Description automatically generated">
            <a:extLst>
              <a:ext uri="{FF2B5EF4-FFF2-40B4-BE49-F238E27FC236}">
                <a16:creationId xmlns:a16="http://schemas.microsoft.com/office/drawing/2014/main" xmlns="" id="{5F754519-53B7-C44B-BC2A-C363AFA1F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63" y="1631227"/>
            <a:ext cx="2057450" cy="41489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E4B470A-77A5-9B44-8403-977B4BAAA73D}"/>
              </a:ext>
            </a:extLst>
          </p:cNvPr>
          <p:cNvSpPr/>
          <p:nvPr/>
        </p:nvSpPr>
        <p:spPr>
          <a:xfrm>
            <a:off x="2669683" y="5810464"/>
            <a:ext cx="7185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2: Cognitive growth courtesy of Reddit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8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FINDING A PROGRAM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1BB2B45C-7A1E-4C44-BE1D-F8F0A5D70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59" y="2104416"/>
            <a:ext cx="5609968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US News and World Report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Skewed by funding and test scores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Talk to alumni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Visit campuses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Specialized interests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26" name="Picture 2" descr="U.S. News Reveals the 2022-2023 Best Hospital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8" t="29307" r="10268" b="29307"/>
          <a:stretch/>
        </p:blipFill>
        <p:spPr bwMode="auto">
          <a:xfrm>
            <a:off x="6749592" y="2911475"/>
            <a:ext cx="4733060" cy="129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896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 PRES" id="{9068778E-27D4-0049-BE2E-9439ABE49875}" vid="{1A753346-5169-2045-A805-6A437CA8F50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 PRES" id="{9068778E-27D4-0049-BE2E-9439ABE49875}" vid="{9CA80FAB-AFBF-6446-AE76-974412E292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274</Words>
  <Application>Microsoft Office PowerPoint</Application>
  <PresentationFormat>Widescreen</PresentationFormat>
  <Paragraphs>74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MS PGothic</vt:lpstr>
      <vt:lpstr>Proxima Nova Rg</vt:lpstr>
      <vt:lpstr>Proxima Nova Lt</vt:lpstr>
      <vt:lpstr>Calibri Light</vt:lpstr>
      <vt:lpstr>Gotham Medium</vt:lpstr>
      <vt:lpstr>Arial</vt:lpstr>
      <vt:lpstr>Office Theme</vt:lpstr>
      <vt:lpstr>Custom Design</vt:lpstr>
      <vt:lpstr>RECITATION 9</vt:lpstr>
      <vt:lpstr>AGENDA</vt:lpstr>
      <vt:lpstr>RESUME REVIEW</vt:lpstr>
      <vt:lpstr>PowerPoint Presentation</vt:lpstr>
      <vt:lpstr>PowerPoint Presentation</vt:lpstr>
      <vt:lpstr>PowerPoint Presentation</vt:lpstr>
      <vt:lpstr>GRADUATE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10</dc:title>
  <dc:creator>Diya</dc:creator>
  <cp:lastModifiedBy>User</cp:lastModifiedBy>
  <cp:revision>13</cp:revision>
  <dcterms:created xsi:type="dcterms:W3CDTF">2020-08-25T04:27:24Z</dcterms:created>
  <dcterms:modified xsi:type="dcterms:W3CDTF">2022-09-03T04:52:03Z</dcterms:modified>
  <cp:contentStatus/>
</cp:coreProperties>
</file>