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anose="02000604030000020004" pitchFamily="50" charset="0"/>
      <p:regular r:id="rId21"/>
    </p:embeddedFont>
    <p:embeddedFont>
      <p:font typeface="Proxima Nova Lt" panose="02000506030000020004" pitchFamily="50" charset="0"/>
      <p:bold r:id="rId22"/>
    </p:embeddedFont>
    <p:embeddedFont>
      <p:font typeface="Proxima Nova Rg" panose="02000506030000020004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3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46308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77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04268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Crime Scene Investigation: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blood typing of suspects,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fingerprint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lab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extracted DNA, fingerprints, blood typing,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19400"/>
            <a:ext cx="0" cy="2286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6035102" y="5593960"/>
            <a:ext cx="5769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057" y="2035042"/>
            <a:ext cx="8661927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internet access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Pencil with graphite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Clear packaging tape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videos and procedure to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learn biomedical forensic techniques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Forensic Academy: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439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BIOMEDICAL FORENSICS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40</cp:revision>
  <dcterms:created xsi:type="dcterms:W3CDTF">2019-06-25T23:10:16Z</dcterms:created>
  <dcterms:modified xsi:type="dcterms:W3CDTF">2020-07-16T00:27:00Z</dcterms:modified>
</cp:coreProperties>
</file>