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1" r:id="rId19"/>
    <p:sldId id="264" r:id="rId20"/>
  </p:sldIdLst>
  <p:sldSz cx="12192000" cy="6858000"/>
  <p:notesSz cx="6858000" cy="9144000"/>
  <p:embeddedFontLst>
    <p:embeddedFont>
      <p:font typeface="Gotham Medium" panose="02000604030000020004" pitchFamily="50" charset="0"/>
      <p:regular r:id="rId21"/>
    </p:embeddedFont>
    <p:embeddedFont>
      <p:font typeface="Proxima Nova Lt" panose="02000506030000020004" pitchFamily="5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MS PGothic" panose="020B0600070205080204" pitchFamily="34" charset="-128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roxima Nova Rg" panose="020005060300000200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7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xmlns="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part into smaller polygons in order to calculate the static properties at each polygon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5887BF-11D0-4576-8EAE-5B795374E83D}"/>
              </a:ext>
            </a:extLst>
          </p:cNvPr>
          <p:cNvSpPr/>
          <p:nvPr/>
        </p:nvSpPr>
        <p:spPr>
          <a:xfrm>
            <a:off x="6921871" y="48456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FEA on Wrench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COMSOL Multiphysics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44CF082-AFCD-403C-A9FC-06E8E283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xmlns="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xmlns="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xmlns="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xmlns="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xmlns="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xmlns="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xmlns="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xmlns="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xmlns="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xmlns="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xmlns="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xmlns="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8530D8-C28E-47A0-B24A-37894678C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xmlns="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imported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images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6B1042-F62E-4901-A15F-89CBA6841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xmlns="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xmlns="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xmlns="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xmlns="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xmlns="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xmlns="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xmlns="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xmlns="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xmlns="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xmlns="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xmlns="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xmlns="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xmlns="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xmlns="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xmlns="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xmlns="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xmlns="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xmlns="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xmlns="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xmlns="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xmlns="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xmlns="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xmlns="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xmlns="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xmlns="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xmlns="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xmlns="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xmlns="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xmlns="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xmlns="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xmlns="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xmlns="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xmlns="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xmlns="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xmlns="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xmlns="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xmlns="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xmlns="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xmlns="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xmlns="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xmlns="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xmlns="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xmlns="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xmlns="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xmlns="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xmlns="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xmlns="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xmlns="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xmlns="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xmlns="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xmlns="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xmlns="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xmlns="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xmlns="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xmlns="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xmlns="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xmlns="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xmlns="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xmlns="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xmlns="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xmlns="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789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Gotham Medium</vt:lpstr>
      <vt:lpstr>Proxima Nova Lt</vt:lpstr>
      <vt:lpstr>Calibri</vt:lpstr>
      <vt:lpstr>Cambria Math</vt:lpstr>
      <vt:lpstr>Symbol</vt:lpstr>
      <vt:lpstr>MS PGothic</vt:lpstr>
      <vt:lpstr>Calibri Light</vt:lpstr>
      <vt:lpstr>Proxima Nova Rg</vt:lpstr>
      <vt:lpstr>Arial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78</cp:revision>
  <dcterms:created xsi:type="dcterms:W3CDTF">2019-06-25T23:10:16Z</dcterms:created>
  <dcterms:modified xsi:type="dcterms:W3CDTF">2020-10-14T10:21:39Z</dcterms:modified>
</cp:coreProperties>
</file>