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E91"/>
    <a:srgbClr val="569BB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9/13/2011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EG1003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for each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Lecture – attendance taken in first 5 minutes</a:t>
            </a:r>
          </a:p>
          <a:p>
            <a:endParaRPr lang="en-US" dirty="0" smtClean="0"/>
          </a:p>
          <a:p>
            <a:r>
              <a:rPr lang="en-US" dirty="0" smtClean="0"/>
              <a:t>Lab – doors close after 15 minutes</a:t>
            </a:r>
          </a:p>
          <a:p>
            <a:pPr lvl="1"/>
            <a:r>
              <a:rPr lang="en-US" dirty="0" smtClean="0"/>
              <a:t>Speak with TA to schedule make-up lab</a:t>
            </a:r>
          </a:p>
          <a:p>
            <a:pPr lvl="1"/>
            <a:r>
              <a:rPr lang="en-US" dirty="0" smtClean="0"/>
              <a:t>Report due dates for reports will be specified by the TAs</a:t>
            </a:r>
          </a:p>
          <a:p>
            <a:endParaRPr lang="en-US" dirty="0" smtClean="0"/>
          </a:p>
          <a:p>
            <a:r>
              <a:rPr lang="en-US" dirty="0" smtClean="0"/>
              <a:t>Recitation – doors close after 10 minutes</a:t>
            </a:r>
          </a:p>
          <a:p>
            <a:pPr lvl="1"/>
            <a:r>
              <a:rPr lang="en-US" dirty="0" smtClean="0"/>
              <a:t>After 10 minutes student is considered absent and will receive a zero, even if </a:t>
            </a:r>
            <a:r>
              <a:rPr lang="en-US" dirty="0" smtClean="0"/>
              <a:t>present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EG Website (eg.poly.edu) </a:t>
            </a:r>
          </a:p>
          <a:p>
            <a:pPr lvl="1"/>
            <a:r>
              <a:rPr lang="en-US" dirty="0" smtClean="0"/>
              <a:t>Electronic Submission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Grades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EG Manual (manual.eg.poly.edu)</a:t>
            </a:r>
          </a:p>
          <a:p>
            <a:pPr lvl="1"/>
            <a:r>
              <a:rPr lang="en-US" dirty="0" smtClean="0"/>
              <a:t>Detailed information about labs, projects and </a:t>
            </a:r>
            <a:r>
              <a:rPr lang="en-US" dirty="0" smtClean="0"/>
              <a:t>policies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work must be submitted electronically through the EG website (eg.poly.edu) </a:t>
            </a:r>
          </a:p>
          <a:p>
            <a:endParaRPr lang="en-US" dirty="0" smtClean="0"/>
          </a:p>
          <a:p>
            <a:r>
              <a:rPr lang="en-US" dirty="0" smtClean="0"/>
              <a:t>Required by due date or no credit will be received for work</a:t>
            </a:r>
          </a:p>
          <a:p>
            <a:endParaRPr lang="en-US" dirty="0" smtClean="0"/>
          </a:p>
          <a:p>
            <a:r>
              <a:rPr lang="en-US" dirty="0" smtClean="0"/>
              <a:t>No negotiation of grades if work is not submitted </a:t>
            </a:r>
            <a:r>
              <a:rPr lang="en-US" dirty="0" smtClean="0"/>
              <a:t>electronically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Read manual ahead of time (manual.eg.poly.edu)</a:t>
            </a:r>
          </a:p>
          <a:p>
            <a:endParaRPr lang="en-US" dirty="0" smtClean="0"/>
          </a:p>
          <a:p>
            <a:r>
              <a:rPr lang="en-US" dirty="0" smtClean="0"/>
              <a:t>Use EG website regularly</a:t>
            </a:r>
          </a:p>
          <a:p>
            <a:pPr lvl="1"/>
            <a:r>
              <a:rPr lang="en-US" dirty="0" smtClean="0"/>
              <a:t>Check for last minute cancellations and changes</a:t>
            </a:r>
          </a:p>
          <a:p>
            <a:pPr lvl="1"/>
            <a:r>
              <a:rPr lang="en-US" dirty="0" smtClean="0"/>
              <a:t>Keep in contact with your partners</a:t>
            </a:r>
          </a:p>
          <a:p>
            <a:pPr lvl="1"/>
            <a:r>
              <a:rPr lang="en-US" dirty="0" smtClean="0"/>
              <a:t>Express questions and concerns to your </a:t>
            </a:r>
            <a:r>
              <a:rPr lang="en-US" dirty="0" smtClean="0"/>
              <a:t>instructor</a:t>
            </a:r>
          </a:p>
          <a:p>
            <a:endParaRPr lang="en-US" dirty="0" smtClean="0"/>
          </a:p>
          <a:p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EG1003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To teach you about what engineers do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 smtClean="0"/>
              <a:t>skills</a:t>
            </a:r>
          </a:p>
          <a:p>
            <a:pPr lvl="1"/>
            <a:r>
              <a:rPr lang="en-US" dirty="0" smtClean="0"/>
              <a:t>MS Office</a:t>
            </a:r>
          </a:p>
          <a:p>
            <a:pPr lvl="1"/>
            <a:r>
              <a:rPr lang="en-US" dirty="0" err="1" smtClean="0"/>
              <a:t>LabVIEW</a:t>
            </a:r>
            <a:endParaRPr lang="en-US" dirty="0" smtClean="0"/>
          </a:p>
          <a:p>
            <a:pPr lvl="1"/>
            <a:r>
              <a:rPr lang="en-US" dirty="0" err="1" smtClean="0"/>
              <a:t>Mindstorms</a:t>
            </a:r>
            <a:r>
              <a:rPr lang="en-US" dirty="0" smtClean="0"/>
              <a:t> </a:t>
            </a:r>
            <a:r>
              <a:rPr lang="en-US" dirty="0" smtClean="0"/>
              <a:t>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r>
              <a:rPr lang="en-US" dirty="0" smtClean="0"/>
              <a:t>Oral communication</a:t>
            </a:r>
          </a:p>
          <a:p>
            <a:pPr lvl="1"/>
            <a:r>
              <a:rPr lang="en-US" dirty="0" smtClean="0"/>
              <a:t>Written </a:t>
            </a:r>
            <a:r>
              <a:rPr lang="en-US" dirty="0" smtClean="0"/>
              <a:t>communication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 Credit Course</a:t>
            </a:r>
          </a:p>
          <a:p>
            <a:endParaRPr lang="en-US" dirty="0" smtClean="0"/>
          </a:p>
          <a:p>
            <a:r>
              <a:rPr lang="en-US" dirty="0" smtClean="0"/>
              <a:t>Lectures</a:t>
            </a:r>
          </a:p>
          <a:p>
            <a:endParaRPr lang="en-US" dirty="0" smtClean="0"/>
          </a:p>
          <a:p>
            <a:r>
              <a:rPr lang="en-US" dirty="0" smtClean="0"/>
              <a:t>Laboratories</a:t>
            </a:r>
          </a:p>
          <a:p>
            <a:endParaRPr lang="en-US" dirty="0" smtClean="0"/>
          </a:p>
          <a:p>
            <a:r>
              <a:rPr lang="en-US" dirty="0" smtClean="0"/>
              <a:t>Recitation</a:t>
            </a:r>
          </a:p>
          <a:p>
            <a:endParaRPr lang="en-US" dirty="0" smtClean="0"/>
          </a:p>
          <a:p>
            <a:r>
              <a:rPr lang="en-US" dirty="0" smtClean="0"/>
              <a:t>Semester-Long Design </a:t>
            </a:r>
            <a:r>
              <a:rPr lang="en-US" dirty="0" smtClean="0"/>
              <a:t>Project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hour per week</a:t>
            </a:r>
          </a:p>
          <a:p>
            <a:endParaRPr lang="en-US" dirty="0" smtClean="0"/>
          </a:p>
          <a:p>
            <a:r>
              <a:rPr lang="en-US" dirty="0" smtClean="0"/>
              <a:t>Professors and guest lecturers talk about different aspects of engineering</a:t>
            </a:r>
          </a:p>
          <a:p>
            <a:endParaRPr lang="en-US" dirty="0" smtClean="0"/>
          </a:p>
          <a:p>
            <a:r>
              <a:rPr lang="en-US" dirty="0" smtClean="0"/>
              <a:t>Attendance is </a:t>
            </a:r>
            <a:r>
              <a:rPr lang="en-US" dirty="0" smtClean="0"/>
              <a:t>mandatory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hours per week</a:t>
            </a:r>
          </a:p>
          <a:p>
            <a:endParaRPr lang="en-US" dirty="0" smtClean="0"/>
          </a:p>
          <a:p>
            <a:r>
              <a:rPr lang="en-US" dirty="0" smtClean="0"/>
              <a:t>Students put in groups of 2 or 3</a:t>
            </a:r>
          </a:p>
          <a:p>
            <a:endParaRPr lang="en-US" dirty="0" smtClean="0"/>
          </a:p>
          <a:p>
            <a:r>
              <a:rPr lang="en-US" dirty="0" smtClean="0"/>
              <a:t>Lab report for each lab</a:t>
            </a:r>
          </a:p>
          <a:p>
            <a:endParaRPr lang="en-US" dirty="0" smtClean="0"/>
          </a:p>
          <a:p>
            <a:r>
              <a:rPr lang="en-US" dirty="0" smtClean="0"/>
              <a:t>Quizzes given every week</a:t>
            </a:r>
          </a:p>
          <a:p>
            <a:pPr lvl="1"/>
            <a:r>
              <a:rPr lang="en-US" dirty="0" smtClean="0"/>
              <a:t>Lab material for that day</a:t>
            </a:r>
          </a:p>
          <a:p>
            <a:pPr lvl="1"/>
            <a:r>
              <a:rPr lang="en-US" dirty="0" smtClean="0"/>
              <a:t>Lecture material from previous week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1.5 hours per week</a:t>
            </a:r>
          </a:p>
          <a:p>
            <a:endParaRPr lang="en-US" dirty="0" smtClean="0"/>
          </a:p>
          <a:p>
            <a:r>
              <a:rPr lang="en-US" dirty="0" smtClean="0"/>
              <a:t>Presentation of preceding lab or project status</a:t>
            </a:r>
          </a:p>
          <a:p>
            <a:endParaRPr lang="en-US" dirty="0" smtClean="0"/>
          </a:p>
          <a:p>
            <a:r>
              <a:rPr lang="en-US" dirty="0" smtClean="0"/>
              <a:t>Feedback will be provided by instructor and </a:t>
            </a:r>
            <a:r>
              <a:rPr lang="en-US" dirty="0" smtClean="0"/>
              <a:t>TA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Semester-Long Design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Ten-week </a:t>
            </a:r>
            <a:r>
              <a:rPr lang="en-US" dirty="0" smtClean="0"/>
              <a:t>project</a:t>
            </a:r>
          </a:p>
          <a:p>
            <a:endParaRPr lang="en-US" dirty="0" smtClean="0"/>
          </a:p>
          <a:p>
            <a:r>
              <a:rPr lang="en-US" dirty="0" smtClean="0"/>
              <a:t>Students grouped in teams of 2 to 3 people</a:t>
            </a:r>
          </a:p>
          <a:p>
            <a:endParaRPr lang="en-US" dirty="0" smtClean="0"/>
          </a:p>
          <a:p>
            <a:r>
              <a:rPr lang="en-US" dirty="0" smtClean="0"/>
              <a:t>Seven projects to choose </a:t>
            </a:r>
            <a:r>
              <a:rPr lang="en-US" dirty="0" smtClean="0"/>
              <a:t>from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Lecture Attendance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for all lectures, laboratories and recitation </a:t>
            </a:r>
            <a:r>
              <a:rPr lang="en-US" dirty="0" smtClean="0"/>
              <a:t>sessions</a:t>
            </a:r>
            <a:endParaRPr lang="en-US" dirty="0" smtClean="0"/>
          </a:p>
          <a:p>
            <a:pPr lvl="1"/>
            <a:r>
              <a:rPr lang="en-US" dirty="0" smtClean="0"/>
              <a:t>Unexcused absence will result in a zero grade for the recitation or lab</a:t>
            </a:r>
          </a:p>
          <a:p>
            <a:pPr lvl="1"/>
            <a:r>
              <a:rPr lang="en-US" dirty="0" smtClean="0"/>
              <a:t>Constant Lateness/Absence will result in failure of </a:t>
            </a:r>
            <a:r>
              <a:rPr lang="en-US" dirty="0" smtClean="0"/>
              <a:t>course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 NYU-Poly PowerPoin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 NYU-Poly PowerPoint Theme</Template>
  <TotalTime>38</TotalTime>
  <Words>348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EG NYU-Poly PowerPoint Theme</vt:lpstr>
      <vt:lpstr>EG1003 Overview</vt:lpstr>
      <vt:lpstr>Objectives of EG1003</vt:lpstr>
      <vt:lpstr>Course Format</vt:lpstr>
      <vt:lpstr>Lectures</vt:lpstr>
      <vt:lpstr>Laboratories</vt:lpstr>
      <vt:lpstr>Recitations</vt:lpstr>
      <vt:lpstr>Semester-Long Design Project</vt:lpstr>
      <vt:lpstr>Grading System</vt:lpstr>
      <vt:lpstr>Attendance</vt:lpstr>
      <vt:lpstr>Policy for each meeting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TA</cp:lastModifiedBy>
  <cp:revision>4</cp:revision>
  <dcterms:created xsi:type="dcterms:W3CDTF">2011-09-13T04:06:03Z</dcterms:created>
  <dcterms:modified xsi:type="dcterms:W3CDTF">2011-09-13T04:44:05Z</dcterms:modified>
</cp:coreProperties>
</file>