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1/23/2014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1/23/2014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1/23/2014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1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905000"/>
            <a:ext cx="9142412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3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Policy for each 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– attendance taken in first 5 minutes</a:t>
            </a:r>
          </a:p>
          <a:p>
            <a:endParaRPr lang="en-US" dirty="0" smtClean="0"/>
          </a:p>
          <a:p>
            <a:r>
              <a:rPr lang="en-US" dirty="0" smtClean="0"/>
              <a:t>Lab – doors close after 15 minutes</a:t>
            </a:r>
          </a:p>
          <a:p>
            <a:pPr lvl="1"/>
            <a:r>
              <a:rPr lang="en-US" dirty="0" smtClean="0"/>
              <a:t>Speak with TA to schedule make-up lab</a:t>
            </a:r>
          </a:p>
          <a:p>
            <a:pPr lvl="1"/>
            <a:r>
              <a:rPr lang="en-US" dirty="0" smtClean="0"/>
              <a:t>Report due dates for reports will be specified by the TAs</a:t>
            </a:r>
          </a:p>
          <a:p>
            <a:endParaRPr lang="en-US" dirty="0" smtClean="0"/>
          </a:p>
          <a:p>
            <a:r>
              <a:rPr lang="en-US" dirty="0" smtClean="0"/>
              <a:t>Recitation – doors close after 10 minutes</a:t>
            </a:r>
          </a:p>
          <a:p>
            <a:pPr lvl="1"/>
            <a:r>
              <a:rPr lang="en-US" dirty="0" smtClean="0"/>
              <a:t>After 10 minutes student is considered absent and will receive a zero, even if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495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EG Website (eg.poly.edu) </a:t>
            </a:r>
          </a:p>
          <a:p>
            <a:pPr lvl="1"/>
            <a:r>
              <a:rPr lang="en-US" dirty="0" smtClean="0"/>
              <a:t>Electronic Submission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Grades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EG Manual (manual.eg.poly.edu)</a:t>
            </a:r>
          </a:p>
          <a:p>
            <a:pPr lvl="1"/>
            <a:r>
              <a:rPr lang="en-US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work must be submitted electronically through the EG website (eg.poly.edu) </a:t>
            </a:r>
          </a:p>
          <a:p>
            <a:endParaRPr lang="en-US" dirty="0" smtClean="0"/>
          </a:p>
          <a:p>
            <a:r>
              <a:rPr lang="en-US" dirty="0" smtClean="0"/>
              <a:t>Required by due date or no credit will be received for work</a:t>
            </a:r>
          </a:p>
          <a:p>
            <a:endParaRPr lang="en-US" dirty="0" smtClean="0"/>
          </a:p>
          <a:p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2819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manual ahead of time (manual.eg.poly.edu)</a:t>
            </a:r>
          </a:p>
          <a:p>
            <a:endParaRPr lang="en-US" dirty="0" smtClean="0"/>
          </a:p>
          <a:p>
            <a:r>
              <a:rPr lang="en-US" dirty="0" smtClean="0"/>
              <a:t>Use EG website regularly</a:t>
            </a:r>
          </a:p>
          <a:p>
            <a:pPr lvl="1"/>
            <a:r>
              <a:rPr lang="en-US" dirty="0" smtClean="0"/>
              <a:t>Check for last minute cancellations and changes</a:t>
            </a:r>
          </a:p>
          <a:p>
            <a:pPr lvl="1"/>
            <a:r>
              <a:rPr lang="en-US" dirty="0" smtClean="0"/>
              <a:t>Keep in contact with your partners</a:t>
            </a:r>
          </a:p>
          <a:p>
            <a:pPr lvl="1"/>
            <a:r>
              <a:rPr lang="en-US" dirty="0" smtClean="0"/>
              <a:t>Express questions and concerns to your instructor</a:t>
            </a:r>
          </a:p>
          <a:p>
            <a:endParaRPr lang="en-US" dirty="0" smtClean="0"/>
          </a:p>
          <a:p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teach you about what engineers do: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Technical skills</a:t>
            </a:r>
          </a:p>
          <a:p>
            <a:pPr lvl="1"/>
            <a:r>
              <a:rPr lang="en-US" dirty="0" smtClean="0"/>
              <a:t>MS Office</a:t>
            </a:r>
          </a:p>
          <a:p>
            <a:pPr lvl="1"/>
            <a:r>
              <a:rPr lang="en-US" dirty="0" err="1" smtClean="0"/>
              <a:t>LabVIEW</a:t>
            </a:r>
            <a:endParaRPr lang="en-US" dirty="0" smtClean="0"/>
          </a:p>
          <a:p>
            <a:pPr lvl="1"/>
            <a:r>
              <a:rPr lang="en-US" dirty="0" err="1" smtClean="0"/>
              <a:t>Mindstorms</a:t>
            </a:r>
            <a:r>
              <a:rPr lang="en-US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r>
              <a:rPr lang="en-US" dirty="0" smtClean="0"/>
              <a:t>Oral communication</a:t>
            </a:r>
          </a:p>
          <a:p>
            <a:pPr lvl="1"/>
            <a:r>
              <a:rPr lang="en-US" dirty="0" smtClean="0"/>
              <a:t>Written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4724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Credit Course</a:t>
            </a:r>
          </a:p>
          <a:p>
            <a:endParaRPr lang="en-US" dirty="0" smtClean="0"/>
          </a:p>
          <a:p>
            <a:r>
              <a:rPr lang="en-US" dirty="0" smtClean="0"/>
              <a:t>Lectures</a:t>
            </a:r>
          </a:p>
          <a:p>
            <a:endParaRPr lang="en-US" dirty="0" smtClean="0"/>
          </a:p>
          <a:p>
            <a:r>
              <a:rPr lang="en-US" dirty="0" smtClean="0"/>
              <a:t>Laboratories</a:t>
            </a:r>
          </a:p>
          <a:p>
            <a:endParaRPr lang="en-US" dirty="0" smtClean="0"/>
          </a:p>
          <a:p>
            <a:r>
              <a:rPr lang="en-US" dirty="0" smtClean="0"/>
              <a:t>Recitation</a:t>
            </a:r>
          </a:p>
          <a:p>
            <a:endParaRPr lang="en-US" dirty="0" smtClean="0"/>
          </a:p>
          <a:p>
            <a:r>
              <a:rPr lang="en-US" dirty="0" smtClean="0"/>
              <a:t>Semester-Long Design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Lectures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hour per week</a:t>
            </a:r>
          </a:p>
          <a:p>
            <a:endParaRPr lang="en-US" dirty="0" smtClean="0"/>
          </a:p>
          <a:p>
            <a:r>
              <a:rPr lang="en-US" dirty="0" smtClean="0"/>
              <a:t>Professors and guest lecturers talk about different aspects of engineering</a:t>
            </a:r>
          </a:p>
          <a:p>
            <a:endParaRPr lang="en-US" dirty="0" smtClean="0"/>
          </a:p>
          <a:p>
            <a:r>
              <a:rPr lang="en-US" dirty="0" smtClean="0"/>
              <a:t>Attendance is mandatory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5486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hours per week</a:t>
            </a:r>
          </a:p>
          <a:p>
            <a:endParaRPr lang="en-US" dirty="0" smtClean="0"/>
          </a:p>
          <a:p>
            <a:r>
              <a:rPr lang="en-US" dirty="0" smtClean="0"/>
              <a:t>Students put in groups of 2 or 3</a:t>
            </a:r>
          </a:p>
          <a:p>
            <a:endParaRPr lang="en-US" dirty="0" smtClean="0"/>
          </a:p>
          <a:p>
            <a:r>
              <a:rPr lang="en-US" dirty="0" smtClean="0"/>
              <a:t>Lab report for each lab</a:t>
            </a:r>
          </a:p>
          <a:p>
            <a:endParaRPr lang="en-US" dirty="0" smtClean="0"/>
          </a:p>
          <a:p>
            <a:r>
              <a:rPr lang="en-US" dirty="0" smtClean="0"/>
              <a:t>Quizzes given every week</a:t>
            </a:r>
          </a:p>
          <a:p>
            <a:pPr lvl="1"/>
            <a:r>
              <a:rPr lang="en-US" dirty="0" smtClean="0"/>
              <a:t>Lab material for that day</a:t>
            </a:r>
          </a:p>
          <a:p>
            <a:pPr lvl="1"/>
            <a:r>
              <a:rPr lang="en-US" dirty="0" smtClean="0"/>
              <a:t>Lecture material from previous week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1.5 hours per week</a:t>
            </a:r>
          </a:p>
          <a:p>
            <a:endParaRPr lang="en-US" dirty="0" smtClean="0"/>
          </a:p>
          <a:p>
            <a:r>
              <a:rPr lang="en-US" dirty="0" smtClean="0"/>
              <a:t>Presentation of preceding lab or project status</a:t>
            </a:r>
          </a:p>
          <a:p>
            <a:endParaRPr lang="en-US" dirty="0" smtClean="0"/>
          </a:p>
          <a:p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7848600" cy="18288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Semester-Long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Design Project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Ten-week project</a:t>
            </a:r>
          </a:p>
          <a:p>
            <a:endParaRPr lang="en-US" dirty="0" smtClean="0"/>
          </a:p>
          <a:p>
            <a:r>
              <a:rPr lang="en-US" dirty="0" smtClean="0"/>
              <a:t>Students grouped in teams of 2 to 3 people</a:t>
            </a:r>
          </a:p>
          <a:p>
            <a:endParaRPr lang="en-US" dirty="0" smtClean="0"/>
          </a:p>
          <a:p>
            <a:r>
              <a:rPr lang="en-US" dirty="0" smtClean="0"/>
              <a:t>Seven projects to choose from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572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Lecture Attendance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28600"/>
            <a:ext cx="3276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Attendance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dirty="0" smtClean="0"/>
              <a:t>Unexcused absence will result in a zero grade for the recitation or lab</a:t>
            </a:r>
          </a:p>
          <a:p>
            <a:pPr lvl="1"/>
            <a:r>
              <a:rPr lang="en-US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57</TotalTime>
  <Words>356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EG 1003: Introduction of Engineering and Design </vt:lpstr>
      <vt:lpstr>Objectives of EG1003</vt:lpstr>
      <vt:lpstr>Course Format</vt:lpstr>
      <vt:lpstr>Lectures</vt:lpstr>
      <vt:lpstr>Laboratories</vt:lpstr>
      <vt:lpstr>Recitations</vt:lpstr>
      <vt:lpstr>Semester-Long Design Project</vt:lpstr>
      <vt:lpstr>Grading System</vt:lpstr>
      <vt:lpstr>Attendance</vt:lpstr>
      <vt:lpstr>Policy for each meeting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</cp:lastModifiedBy>
  <cp:revision>13</cp:revision>
  <dcterms:created xsi:type="dcterms:W3CDTF">2011-09-13T04:06:03Z</dcterms:created>
  <dcterms:modified xsi:type="dcterms:W3CDTF">2014-01-23T19:52:10Z</dcterms:modified>
</cp:coreProperties>
</file>