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16" y="6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1" r:id="rId5"/>
    <p:sldLayoutId id="2147483673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8242183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ctr"/>
            <a:r>
              <a:rPr lang="en-US" sz="4800" dirty="0"/>
              <a:t>EG1003 Overview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39" y="2133600"/>
            <a:ext cx="3693059" cy="424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3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Policy for each meeting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Lecture – attendance taken in first 5 minutes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 – doors close after 15 minutes</a:t>
            </a:r>
          </a:p>
          <a:p>
            <a:pPr lvl="1"/>
            <a:r>
              <a:rPr lang="en-US" sz="2400" dirty="0" smtClean="0"/>
              <a:t>Speak with TA to schedule make-up lab</a:t>
            </a:r>
          </a:p>
          <a:p>
            <a:pPr lvl="1"/>
            <a:r>
              <a:rPr lang="en-US" sz="2400" dirty="0" smtClean="0"/>
              <a:t>Report due dates for reports will be specified by the TAs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Recitation – doors close after 10 minutes</a:t>
            </a:r>
          </a:p>
          <a:p>
            <a:pPr lvl="1"/>
            <a:r>
              <a:rPr lang="en-US" sz="2400" dirty="0" smtClean="0"/>
              <a:t>After 10 minutes student is considered absent and will receive a zero, even if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4495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Communication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Website (eg.poly.edu) </a:t>
            </a:r>
          </a:p>
          <a:p>
            <a:pPr lvl="1"/>
            <a:r>
              <a:rPr lang="en-US" sz="2400" dirty="0" smtClean="0"/>
              <a:t>Electronic Submission</a:t>
            </a:r>
          </a:p>
          <a:p>
            <a:pPr lvl="1"/>
            <a:r>
              <a:rPr lang="en-US" sz="2400" dirty="0" smtClean="0"/>
              <a:t>Forums</a:t>
            </a:r>
          </a:p>
          <a:p>
            <a:pPr lvl="1"/>
            <a:r>
              <a:rPr lang="en-US" sz="2400" dirty="0" smtClean="0"/>
              <a:t>Email</a:t>
            </a:r>
          </a:p>
          <a:p>
            <a:pPr lvl="1"/>
            <a:r>
              <a:rPr lang="en-US" sz="2400" dirty="0" smtClean="0"/>
              <a:t>Grades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Manual (manual.eg.poly.edu)</a:t>
            </a:r>
          </a:p>
          <a:p>
            <a:pPr lvl="1"/>
            <a:r>
              <a:rPr lang="en-US" sz="2400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Electronic Submission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 work must be submitted electronically through the EG website (eg.poly.edu)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Required by due date or no credit will be received for work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2819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Closing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Read manual ahead of time (manual.eg.poly.edu)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 EG website regularly</a:t>
            </a:r>
          </a:p>
          <a:p>
            <a:pPr lvl="1"/>
            <a:r>
              <a:rPr lang="en-US" sz="2400" dirty="0" smtClean="0"/>
              <a:t>Check for last minute cancellations and changes</a:t>
            </a:r>
          </a:p>
          <a:p>
            <a:pPr lvl="1"/>
            <a:r>
              <a:rPr lang="en-US" sz="2400" dirty="0" smtClean="0"/>
              <a:t>Keep in contact with your partners</a:t>
            </a:r>
          </a:p>
          <a:p>
            <a:pPr lvl="1"/>
            <a:r>
              <a:rPr lang="en-US" sz="2400" dirty="0" smtClean="0"/>
              <a:t>Express questions and concerns to your instructor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 of EG1003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 teach you about what engineers do: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Technical skills</a:t>
            </a:r>
          </a:p>
          <a:p>
            <a:pPr lvl="1"/>
            <a:r>
              <a:rPr lang="en-US" sz="2400" dirty="0" smtClean="0"/>
              <a:t>MS Office</a:t>
            </a:r>
          </a:p>
          <a:p>
            <a:pPr lvl="1"/>
            <a:r>
              <a:rPr lang="en-US" sz="2400" dirty="0" err="1" smtClean="0"/>
              <a:t>LabVIEW</a:t>
            </a:r>
            <a:endParaRPr lang="en-US" sz="2400" dirty="0" smtClean="0"/>
          </a:p>
          <a:p>
            <a:pPr lvl="1"/>
            <a:r>
              <a:rPr lang="en-US" sz="2400" dirty="0" err="1" smtClean="0"/>
              <a:t>Mindstorms</a:t>
            </a:r>
            <a:r>
              <a:rPr lang="en-US" sz="2400" dirty="0" smtClean="0"/>
              <a:t> NXT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Professional skills</a:t>
            </a:r>
          </a:p>
          <a:p>
            <a:pPr lvl="1"/>
            <a:r>
              <a:rPr lang="en-US" sz="2400" dirty="0" smtClean="0"/>
              <a:t>Teamwork</a:t>
            </a:r>
          </a:p>
          <a:p>
            <a:pPr lvl="1"/>
            <a:r>
              <a:rPr lang="en-US" sz="2400" dirty="0" smtClean="0"/>
              <a:t>Oral communication</a:t>
            </a:r>
          </a:p>
          <a:p>
            <a:pPr lvl="1"/>
            <a:r>
              <a:rPr lang="en-US" sz="2400" dirty="0" smtClean="0"/>
              <a:t>Written communication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4724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Course Format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3 Credit Course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Lectures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Laboratories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Recitation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Semester-Long Design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Lectures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One hour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Professors and guest lecturers talk about different aspects of engineering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Attendance is mandatory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04800"/>
            <a:ext cx="5486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Laboratories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Three hours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Students put in groups of 2 or 3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 report for each lab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Quizzes given every week</a:t>
            </a:r>
          </a:p>
          <a:p>
            <a:pPr lvl="1"/>
            <a:r>
              <a:rPr lang="en-US" sz="2400" dirty="0" smtClean="0"/>
              <a:t>Lab material for that day</a:t>
            </a:r>
          </a:p>
          <a:p>
            <a:pPr lvl="1"/>
            <a:r>
              <a:rPr lang="en-US" sz="2400" dirty="0" smtClean="0"/>
              <a:t>Lecture material from previous week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048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1.5 hours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Presentation of preceding lab or project status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7848600" cy="18288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Semester-Long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Design Project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Ten-week project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Students grouped in teams of 2 to 3 people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Seven projects to choose from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572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Grading System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0772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  <a:gridCol w="23622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Lecture Attendance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228600"/>
            <a:ext cx="3276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Attendance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Mandatory for all lectures, laboratories and recitation sessions</a:t>
            </a:r>
          </a:p>
          <a:p>
            <a:pPr lvl="1"/>
            <a:r>
              <a:rPr lang="en-US" sz="2400" dirty="0" smtClean="0"/>
              <a:t>Unexcused absence will result in a zero grade for the recitation or lab</a:t>
            </a:r>
          </a:p>
          <a:p>
            <a:pPr lvl="1"/>
            <a:r>
              <a:rPr lang="en-US" sz="2400" dirty="0" smtClean="0"/>
              <a:t>Constant Lateness/Absence will result in failure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61</TotalTime>
  <Words>356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NYU Schools Master Template</vt:lpstr>
      <vt:lpstr>EG 1003: Introduction of Engineering and Design </vt:lpstr>
      <vt:lpstr>Objectives of EG1003</vt:lpstr>
      <vt:lpstr>Course Format</vt:lpstr>
      <vt:lpstr>Lectures</vt:lpstr>
      <vt:lpstr>Laboratories</vt:lpstr>
      <vt:lpstr>Recitations</vt:lpstr>
      <vt:lpstr>Semester-Long Design Project</vt:lpstr>
      <vt:lpstr>Grading System</vt:lpstr>
      <vt:lpstr>Attendance</vt:lpstr>
      <vt:lpstr>Policy for each meeting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matthew</cp:lastModifiedBy>
  <cp:revision>15</cp:revision>
  <dcterms:created xsi:type="dcterms:W3CDTF">2011-09-13T04:06:03Z</dcterms:created>
  <dcterms:modified xsi:type="dcterms:W3CDTF">2014-01-30T00:27:34Z</dcterms:modified>
</cp:coreProperties>
</file>