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0" r:id="rId11"/>
    <p:sldId id="266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EG 1003 Overview</a:t>
            </a:r>
            <a:endParaRPr lang="en-US" b="1" dirty="0"/>
          </a:p>
        </p:txBody>
      </p:sp>
      <p:pic>
        <p:nvPicPr>
          <p:cNvPr id="4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08" y="2881700"/>
            <a:ext cx="2959783" cy="34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Semester-Long Design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Five-week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Students grouped in teams of 2 to 3 people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Six projects to choose from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Section dependent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More information to come…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Grade Breakdown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190750872"/>
              </p:ext>
            </p:extLst>
          </p:nvPr>
        </p:nvGraphicFramePr>
        <p:xfrm>
          <a:off x="543696" y="914398"/>
          <a:ext cx="11022228" cy="5016844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7933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891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Item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%</a:t>
                      </a:r>
                      <a:r>
                        <a:rPr lang="en-US" sz="3600" baseline="0" dirty="0" smtClean="0"/>
                        <a:t> of Grade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TA</a:t>
                      </a:r>
                      <a:r>
                        <a:rPr lang="en-US" sz="3600" baseline="0" dirty="0" smtClean="0"/>
                        <a:t> Lab Reports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20%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WC Lab Reports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20%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Lab</a:t>
                      </a:r>
                      <a:r>
                        <a:rPr lang="en-US" sz="3600" baseline="0" dirty="0" smtClean="0"/>
                        <a:t> Quizzes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5%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Recitation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15%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Semester-Long Design Project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30%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Lecture Attendance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40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EG Website (eg.poly.edu)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Electronic Submission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Email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Grades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EG Manual (manual.eg.poly.edu)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Detailed information about labs, projects, and 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Electronic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All work must be submitted electronically through the EG website (eg.poly.edu)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Microsoft Word/PowerPoint files only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Midnight deadline (be mindful of connection speed!)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negotiation of grades if work is not submitted electronically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78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Read manual ahead of time (manual.eg.poly.edu)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EG website regularly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Check for last minute cancellations and changes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Keep in contact with your partners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Express questions and concerns to your instructor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Ask questions!!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 to EG 1003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09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Objectives of EG 1003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45910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To teach you about what engineers do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Technical skills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MS Office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LabVIEW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Mindstorms EV3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Professional skills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Teamwork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Oral communication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Written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Course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3 Credit Course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Lectures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Laboratories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Recitation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Semester-Long Design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Policy for Each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b="1" dirty="0" smtClean="0"/>
              <a:t>Lecture</a:t>
            </a:r>
            <a:r>
              <a:rPr lang="en-US" dirty="0" smtClean="0"/>
              <a:t> – attendance taken in first 5 minutes</a:t>
            </a:r>
          </a:p>
          <a:p>
            <a:pPr>
              <a:lnSpc>
                <a:spcPct val="160000"/>
              </a:lnSpc>
            </a:pPr>
            <a:r>
              <a:rPr lang="en-US" b="1" dirty="0" smtClean="0"/>
              <a:t>Lab</a:t>
            </a:r>
            <a:r>
              <a:rPr lang="en-US" dirty="0" smtClean="0"/>
              <a:t> – doors close after 15 minutes</a:t>
            </a:r>
          </a:p>
          <a:p>
            <a:pPr lvl="1">
              <a:lnSpc>
                <a:spcPct val="160000"/>
              </a:lnSpc>
            </a:pPr>
            <a:r>
              <a:rPr lang="en-US" dirty="0" smtClean="0"/>
              <a:t>Speak with TA to schedule </a:t>
            </a:r>
            <a:r>
              <a:rPr lang="en-US" dirty="0" smtClean="0"/>
              <a:t>makeup </a:t>
            </a:r>
            <a:r>
              <a:rPr lang="en-US" dirty="0" smtClean="0"/>
              <a:t>lab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D</a:t>
            </a:r>
            <a:r>
              <a:rPr lang="en-US" dirty="0" smtClean="0"/>
              <a:t>ue dates for reports will be specified by the TAs</a:t>
            </a:r>
          </a:p>
          <a:p>
            <a:pPr>
              <a:lnSpc>
                <a:spcPct val="160000"/>
              </a:lnSpc>
            </a:pPr>
            <a:r>
              <a:rPr lang="en-US" b="1" dirty="0" smtClean="0"/>
              <a:t>Recitation</a:t>
            </a:r>
            <a:r>
              <a:rPr lang="en-US" dirty="0" smtClean="0"/>
              <a:t> – doors close after 10 minutes</a:t>
            </a:r>
          </a:p>
          <a:p>
            <a:pPr lvl="1">
              <a:lnSpc>
                <a:spcPct val="160000"/>
              </a:lnSpc>
            </a:pPr>
            <a:r>
              <a:rPr lang="en-US" dirty="0" smtClean="0"/>
              <a:t>After 10 minutes student is considered absent and will receive a zero, even if present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One hour per week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Professors and guest lecturers talk about different aspects of engineering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Attendance is mandatory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Your ID will only be scanned during the first five minutes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Don’t be late!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Laboratories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Three hours per week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Students are placed in groups of 2 or 3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Lab report for each lab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Quizzes given every week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Lab material for that day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Lecture material from previous week</a:t>
            </a:r>
          </a:p>
        </p:txBody>
      </p:sp>
    </p:spTree>
    <p:extLst>
      <p:ext uri="{BB962C8B-B14F-4D97-AF65-F5344CB8AC3E}">
        <p14:creationId xmlns:p14="http://schemas.microsoft.com/office/powerpoint/2010/main" val="27375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Laboratories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73456"/>
            <a:ext cx="12192000" cy="547275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No extra time for quizzes, even if late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If you miss the quiz, you will receive a zero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Notify the Roaming TA of any lateness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If absent, fill out a Makeup Lab Request on EG website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Request requires professor approval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Lab will be made up in Open Lab</a:t>
            </a:r>
          </a:p>
        </p:txBody>
      </p:sp>
    </p:spTree>
    <p:extLst>
      <p:ext uri="{BB962C8B-B14F-4D97-AF65-F5344CB8AC3E}">
        <p14:creationId xmlns:p14="http://schemas.microsoft.com/office/powerpoint/2010/main" val="21408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1.5 hours per week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Presentation of preceding lab or project status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Feedback will be provided by instructor, writing consultant, and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32513"/>
            <a:ext cx="12192000" cy="544545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In general, missing a recitation will result in a zero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If you have a legitimate reason to miss class, report your situation to Student Affairs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Your partners will give the presentation without you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Notify your teammates, faculty member, and recitation TA of your absence ahead of time, if at all possible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Student Affairs will notify your professor if you require accommodation for your absence and you may receive the same presentation grade as your teammates</a:t>
            </a:r>
          </a:p>
        </p:txBody>
      </p:sp>
    </p:spTree>
    <p:extLst>
      <p:ext uri="{BB962C8B-B14F-4D97-AF65-F5344CB8AC3E}">
        <p14:creationId xmlns:p14="http://schemas.microsoft.com/office/powerpoint/2010/main" val="18543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(1)</Template>
  <TotalTime>137</TotalTime>
  <Words>484</Words>
  <Application>Microsoft Office PowerPoint</Application>
  <PresentationFormat>Widescreen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EG 1003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34</cp:revision>
  <dcterms:created xsi:type="dcterms:W3CDTF">2016-01-20T04:08:12Z</dcterms:created>
  <dcterms:modified xsi:type="dcterms:W3CDTF">2018-06-27T02:51:00Z</dcterms:modified>
</cp:coreProperties>
</file>