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82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otham Medium" pitchFamily="2" charset="0"/>
      <p:regular r:id="rId19"/>
      <p:italic r:id="rId20"/>
    </p:embeddedFont>
    <p:embeddedFont>
      <p:font typeface="Proxima Nova Lt" panose="02000506030000020004" pitchFamily="2" charset="77"/>
      <p:regular r:id="rId21"/>
    </p:embeddedFont>
    <p:embeddedFont>
      <p:font typeface="Proxima Nova Rg" panose="02000506030000020004" pitchFamily="2" charset="77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352AFE-AE5B-4934-ADF0-44E3FF25C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3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A6FA2A-7ADA-4DAD-816E-E42F6AF93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82D3C4-ABD6-482D-BA8C-FE7E9CA59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D15F9E-3825-44BA-B6F2-043823AAD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0B596E-049A-44E2-8120-559546907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66E22-E96A-4F2B-B136-1863854F0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5F649-3CBC-4FF4-8D41-9018842D4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Calculated safety factor in Lab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794956-D970-4B79-9F1F-407359215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425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Gotham Medium</vt:lpstr>
      <vt:lpstr>Calibri</vt:lpstr>
      <vt:lpstr>Arial</vt:lpstr>
      <vt:lpstr>Proxima Nova Lt</vt:lpstr>
      <vt:lpstr>Proxima Nova Rg</vt:lpstr>
      <vt:lpstr>Calibri Light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Hillary Abordo</cp:lastModifiedBy>
  <cp:revision>31</cp:revision>
  <dcterms:created xsi:type="dcterms:W3CDTF">2019-06-25T23:10:16Z</dcterms:created>
  <dcterms:modified xsi:type="dcterms:W3CDTF">2022-01-24T23:46:10Z</dcterms:modified>
</cp:coreProperties>
</file>