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62" r:id="rId6"/>
    <p:sldId id="269" r:id="rId7"/>
    <p:sldId id="271" r:id="rId8"/>
    <p:sldId id="270" r:id="rId9"/>
    <p:sldId id="273" r:id="rId10"/>
    <p:sldId id="272" r:id="rId11"/>
    <p:sldId id="274" r:id="rId12"/>
    <p:sldId id="264" r:id="rId13"/>
  </p:sldIdLst>
  <p:sldSz cx="12192000" cy="6858000"/>
  <p:notesSz cx="6858000" cy="9144000"/>
  <p:embeddedFontLst>
    <p:embeddedFont>
      <p:font typeface="Gotham Medium" panose="02000604030000020004" pitchFamily="50" charset="0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Proxima Nova Rg" panose="020005060300000200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Proxima Nova Lt" panose="02000506030000020004" pitchFamily="5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46308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77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04268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5BF848A-647F-48B7-AE0D-9C5322AC9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Memo and Individual Self Reflection</a:t>
            </a:r>
            <a:r>
              <a:rPr lang="en-US" dirty="0">
                <a:latin typeface="Proxima Nova Lt" panose="02000506030000020004" pitchFamily="50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Each </a:t>
            </a:r>
            <a:r>
              <a:rPr lang="en-US" sz="2400" b="1" dirty="0">
                <a:solidFill>
                  <a:srgbClr val="FF0000"/>
                </a:solidFill>
                <a:latin typeface="Proxima Nova Rg" panose="02000506030000020004" pitchFamily="2" charset="0"/>
              </a:rPr>
              <a:t>group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does a single memo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Each </a:t>
            </a:r>
            <a:r>
              <a:rPr lang="en-US" sz="2400" b="1" dirty="0">
                <a:solidFill>
                  <a:srgbClr val="FF0000"/>
                </a:solidFill>
                <a:latin typeface="Proxima Nova Rg" panose="02000506030000020004" pitchFamily="2" charset="0"/>
              </a:rPr>
              <a:t>student </a:t>
            </a:r>
            <a:r>
              <a:rPr lang="en-US" sz="2400" dirty="0">
                <a:latin typeface="Proxima Nova Rg" panose="02000506030000020004" pitchFamily="2" charset="0"/>
              </a:rPr>
              <a:t>writes their own self-reflection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Follow format in EG1003 Lab 11 Memo and Self Reflection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lab session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Proxima Nova Lt" panose="02000506030000020004" pitchFamily="50" charset="0"/>
              </a:rPr>
              <a:t>Team </a:t>
            </a:r>
            <a:r>
              <a:rPr lang="en-US" b="1" dirty="0">
                <a:latin typeface="Proxima Nova Lt" panose="02000506030000020004" pitchFamily="50" charset="0"/>
              </a:rPr>
              <a:t>presentation</a:t>
            </a:r>
            <a:r>
              <a:rPr lang="en-US" dirty="0">
                <a:latin typeface="Proxima Nova Lt" panose="02000506030000020004" pitchFamily="50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ECCCE5-C7FE-418F-9C08-CBCAB2514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screenshots of the extracted DNA, fingerprints, blood typing,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7150002-4B1A-40C8-99FD-4F6DC83F0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3B6E6AD-E2F7-415C-B509-B579740F7E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F90B8B4-FA60-4AA4-AD11-78A1765D53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F9CB98-CCA0-45D6-93D3-C6792545D6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EF8DCD0-67FD-4FE7-A8FB-6418E2A95A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FAE75FE-61EF-48BF-9B13-4FB5053C7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FD69205-AEE7-4E58-9638-15FE4B7926DA}"/>
              </a:ext>
            </a:extLst>
          </p:cNvPr>
          <p:cNvSpPr/>
          <p:nvPr/>
        </p:nvSpPr>
        <p:spPr>
          <a:xfrm>
            <a:off x="6035102" y="5593960"/>
            <a:ext cx="5769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4C67D12-CAD6-4B8A-98BC-239A7597A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7834" y="1774254"/>
            <a:ext cx="8661927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internet access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Paper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Pencil with graphite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Clear packaging tape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1" name="Picture 4" descr="Free Cartoon Computer Images, Download Free Clip Art, Free Clip ...">
            <a:extLst>
              <a:ext uri="{FF2B5EF4-FFF2-40B4-BE49-F238E27FC236}">
                <a16:creationId xmlns:a16="http://schemas.microsoft.com/office/drawing/2014/main" xmlns="" id="{43F8A3ED-DE95-404A-A98F-BF47E5358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00" y="2434899"/>
            <a:ext cx="3630592" cy="28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E2951BA-32A0-4F08-AC30-B31C1C510F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videos and procedure to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learn biomedical forensic techniques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Forensic Academy: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xmlns="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0394934-2A28-49C6-9C01-47BA681FDE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Crime Scene Investigation: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 who is the killer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AC20894-BBD3-430A-B8D0-1C813C7404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358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Gotham Medium</vt:lpstr>
      <vt:lpstr>Calibri Light</vt:lpstr>
      <vt:lpstr>Arial</vt:lpstr>
      <vt:lpstr>Proxima Nova Rg</vt:lpstr>
      <vt:lpstr>Calibri</vt:lpstr>
      <vt:lpstr>Proxima Nova Lt</vt:lpstr>
      <vt:lpstr>Office Theme</vt:lpstr>
      <vt:lpstr>BIOMEDICAL FORENSICS (VIRTUAL)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47</cp:revision>
  <dcterms:created xsi:type="dcterms:W3CDTF">2019-06-25T23:10:16Z</dcterms:created>
  <dcterms:modified xsi:type="dcterms:W3CDTF">2020-11-16T18:20:22Z</dcterms:modified>
</cp:coreProperties>
</file>