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2" r:id="rId6"/>
    <p:sldId id="269" r:id="rId7"/>
    <p:sldId id="271" r:id="rId8"/>
    <p:sldId id="270" r:id="rId9"/>
    <p:sldId id="273" r:id="rId10"/>
    <p:sldId id="272" r:id="rId11"/>
    <p:sldId id="274" r:id="rId12"/>
    <p:sldId id="264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4"/>
      <p:italic r:id="rId15"/>
    </p:embeddedFont>
    <p:embeddedFont>
      <p:font typeface="Gotham Medium" panose="02000604030000020004" pitchFamily="50" charset="0"/>
      <p:regular r:id="rId16"/>
    </p:embeddedFont>
    <p:embeddedFont>
      <p:font typeface="Proxima Nova Rg" panose="02000506030000020004" pitchFamily="2" charset="0"/>
      <p:regular r:id="rId17"/>
      <p:bold r:id="rId18"/>
      <p:italic r:id="rId19"/>
      <p:boldItalic r:id="rId20"/>
    </p:embeddedFont>
    <p:embeddedFont>
      <p:font typeface="Proxima Nova Lt" panose="0200050603000002000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46308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77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04268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4BA2F2-C92D-4096-A2EA-8A118E458B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blood typing of suspects,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fingerprint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Due at 11:59 PM the </a:t>
            </a:r>
            <a:r>
              <a:rPr lang="en-US" sz="2400" dirty="0">
                <a:latin typeface="Proxima Nova Rg" panose="02000506030000020004" pitchFamily="2" charset="0"/>
              </a:rPr>
              <a:t>night before </a:t>
            </a:r>
            <a:r>
              <a:rPr lang="en-US" sz="2400" dirty="0" smtClean="0">
                <a:latin typeface="Proxima Nova Rg" panose="02000506030000020004" pitchFamily="2" charset="0"/>
              </a:rPr>
              <a:t>8/13</a:t>
            </a:r>
            <a:endParaRPr lang="en-US" sz="2400" dirty="0" smtClean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Team </a:t>
            </a:r>
            <a:r>
              <a:rPr lang="en-US" dirty="0">
                <a:latin typeface="Proxima Nova Lt" panose="02000506030000020004" pitchFamily="50" charset="0"/>
              </a:rPr>
              <a:t>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93A6F6-4C30-40F4-AADD-723FA09E81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extracted DNA, fingerprints, blood typing,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CF1789-9DBB-47CC-BADD-3522B1D46D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8512F3-4FF1-4FC9-960C-A325D7A991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7F1980-6A09-40D9-9A12-9E4ED40D07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FD4DC6-44AB-4133-9C16-B18D2ED218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397896-9111-4DEE-B95F-5AA1CBF85D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587B7A-AD08-4EC8-B0AC-356A58C606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6035102" y="5593960"/>
            <a:ext cx="5769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9BD9A2-2EA0-4E38-9051-F37FB7AAF9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834" y="1774254"/>
            <a:ext cx="8661927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internet access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Paper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Pencil with graphite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Clear packaging tape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CE5309-31AB-4E14-AF5A-F4D7705406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4" descr="Free Cartoon Computer Images, Download Free Clip Art, Free Clip ...">
            <a:extLst>
              <a:ext uri="{FF2B5EF4-FFF2-40B4-BE49-F238E27FC236}">
                <a16:creationId xmlns:a16="http://schemas.microsoft.com/office/drawing/2014/main" id="{43F8A3ED-DE95-404A-A98F-BF47E535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00" y="2434899"/>
            <a:ext cx="3630592" cy="28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videos and procedure to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learn biomedical forensic techniques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Forensic Academy: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0C2DF4-F139-484D-A017-D973B09EAA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Crime Scene Investigation: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AA02A6-6140-400D-AEB9-02E1177A695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369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 Light</vt:lpstr>
      <vt:lpstr>Gotham Medium</vt:lpstr>
      <vt:lpstr>Proxima Nova Rg</vt:lpstr>
      <vt:lpstr>Proxima Nova Lt</vt:lpstr>
      <vt:lpstr>Calibri</vt:lpstr>
      <vt:lpstr>Office Theme</vt:lpstr>
      <vt:lpstr>BIOMEDICAL FORENSICS (VIRTUAL)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Diya Mulay</cp:lastModifiedBy>
  <cp:revision>42</cp:revision>
  <dcterms:created xsi:type="dcterms:W3CDTF">2019-06-25T23:10:16Z</dcterms:created>
  <dcterms:modified xsi:type="dcterms:W3CDTF">2020-08-02T13:59:44Z</dcterms:modified>
</cp:coreProperties>
</file>