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2" r:id="rId6"/>
    <p:sldId id="269" r:id="rId7"/>
    <p:sldId id="271" r:id="rId8"/>
    <p:sldId id="270" r:id="rId9"/>
    <p:sldId id="273" r:id="rId10"/>
    <p:sldId id="272" r:id="rId11"/>
    <p:sldId id="274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</p:embeddedFont>
    <p:embeddedFont>
      <p:font typeface="Proxima Nova Lt" panose="02000506030000020004" pitchFamily="50" charset="0"/>
      <p:bold r:id="rId21"/>
    </p:embeddedFont>
    <p:embeddedFont>
      <p:font typeface="Proxima Nova Rg" panose="02000506030000020004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46308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77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04268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F848A-647F-48B7-AE0D-9C5322AC9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blood typing of suspects,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fingerprint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ECCCE5-C7FE-418F-9C08-CBCAB2514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extracted DNA, fingerprints, blood typing,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150002-4B1A-40C8-99FD-4F6DC83F0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6E6AD-E2F7-415C-B509-B579740F7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0B8B4-FA60-4AA4-AD11-78A1765D5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9CB98-CCA0-45D6-93D3-C6792545D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8DCD0-67FD-4FE7-A8FB-6418E2A95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E75FE-61EF-48BF-9B13-4FB5053C7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6035102" y="5593960"/>
            <a:ext cx="5769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C67D12-CAD6-4B8A-98BC-239A7597A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834" y="1774254"/>
            <a:ext cx="8661927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Pencil with graphite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packaging tape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4" descr="Free Cartoon Computer Images, Download Free Clip Art, Free Clip ...">
            <a:extLst>
              <a:ext uri="{FF2B5EF4-FFF2-40B4-BE49-F238E27FC236}">
                <a16:creationId xmlns:a16="http://schemas.microsoft.com/office/drawing/2014/main" id="{43F8A3ED-DE95-404A-A98F-BF47E535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0" y="2434899"/>
            <a:ext cx="3630592" cy="28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2951BA-32A0-4F08-AC30-B31C1C510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videos and procedure to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learn biomedical forensic techniques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Forensic Academy: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94934-2A28-49C6-9C01-47BA681FD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Crime Scene Investigation: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C20894-BBD3-430A-B8D0-1C813C740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418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Lt</vt:lpstr>
      <vt:lpstr>Proxima Nova Rg</vt:lpstr>
      <vt:lpstr>Gotham Medium</vt:lpstr>
      <vt:lpstr>Calibri Light</vt:lpstr>
      <vt:lpstr>Arial</vt:lpstr>
      <vt:lpstr>Calibri</vt:lpstr>
      <vt:lpstr>Office Theme</vt:lpstr>
      <vt:lpstr>BIOMEDICAL FORENSICS (VIRTUAL)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43</cp:revision>
  <dcterms:created xsi:type="dcterms:W3CDTF">2019-06-25T23:10:16Z</dcterms:created>
  <dcterms:modified xsi:type="dcterms:W3CDTF">2020-08-02T19:09:35Z</dcterms:modified>
</cp:coreProperties>
</file>