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7" r:id="rId4"/>
    <p:sldId id="268" r:id="rId5"/>
    <p:sldId id="262" r:id="rId6"/>
    <p:sldId id="269" r:id="rId7"/>
    <p:sldId id="271" r:id="rId8"/>
    <p:sldId id="270" r:id="rId9"/>
    <p:sldId id="273" r:id="rId10"/>
    <p:sldId id="272" r:id="rId11"/>
    <p:sldId id="274" r:id="rId12"/>
    <p:sldId id="264" r:id="rId13"/>
  </p:sldIdLst>
  <p:sldSz cx="12192000" cy="6858000"/>
  <p:notesSz cx="6858000" cy="9144000"/>
  <p:embeddedFontLst>
    <p:embeddedFont>
      <p:font typeface="Proxima Nova Rg" panose="02000506030000020004" pitchFamily="2" charset="0"/>
      <p:regular r:id="rId14"/>
      <p:bold r:id="rId15"/>
      <p:italic r:id="rId16"/>
      <p:boldItalic r:id="rId17"/>
    </p:embeddedFont>
    <p:embeddedFont>
      <p:font typeface="Proxima Nova Lt" panose="0200050603000002000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Gotham Medium" panose="02000604030000020004" pitchFamily="50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46308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77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04268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BF848A-647F-48B7-AE0D-9C5322AC98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extracted DNA, fingerprint on murder weapon, blood typing of suspects, and drug present in victim’s blood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fingerprint and blood type of the killer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</a:t>
            </a:r>
            <a:r>
              <a:rPr lang="en-US" sz="2400">
                <a:latin typeface="Proxima Nova Rg" panose="02000506030000020004" pitchFamily="2" charset="0"/>
              </a:rPr>
              <a:t>before </a:t>
            </a:r>
            <a:r>
              <a:rPr lang="en-US" sz="2400" smtClean="0">
                <a:latin typeface="Proxima Nova Rg" panose="02000506030000020004" pitchFamily="2" charset="0"/>
              </a:rPr>
              <a:t>8/13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Rely heavily on graphics and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ECCCE5-C7FE-418F-9C08-CBCAB25146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screenshots of the extracted DNA, fingerprints, blood typing,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150002-4B1A-40C8-99FD-4F6DC83F06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B6E6AD-E2F7-415C-B509-B579740F7E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90B8B4-FA60-4AA4-AD11-78A1765D53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DNA Packaging Sequence Courtesy of Byju’s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F9CB98-CCA0-45D6-93D3-C6792545D6E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Plant Cell Structure Courtesy of Biology Wise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F8DCD0-67FD-4FE7-A8FB-6418E2A95A6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AE75FE-61EF-48BF-9B13-4FB5053C72A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6035102" y="5593960"/>
            <a:ext cx="5769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C67D12-CAD6-4B8A-98BC-239A7597AA8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7834" y="1774254"/>
            <a:ext cx="8661927" cy="3917892"/>
          </a:xfrm>
        </p:spPr>
        <p:txBody>
          <a:bodyPr numCol="2"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internet access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Paper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Pencil with graphite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Clear packaging tape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1" name="Picture 4" descr="Free Cartoon Computer Images, Download Free Clip Art, Free Clip ...">
            <a:extLst>
              <a:ext uri="{FF2B5EF4-FFF2-40B4-BE49-F238E27FC236}">
                <a16:creationId xmlns:a16="http://schemas.microsoft.com/office/drawing/2014/main" id="{43F8A3ED-DE95-404A-A98F-BF47E5358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00" y="2434899"/>
            <a:ext cx="3630592" cy="28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2951BA-32A0-4F08-AC30-B31C1C510F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videos and procedure to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learn biomedical forensic techniques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Forensic Academy: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0394934-2A28-49C6-9C01-47BA681FDE6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Crime Scene Investigation: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 who is the killer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C20894-BBD3-430A-B8D0-1C813C74048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369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Proxima Nova Rg</vt:lpstr>
      <vt:lpstr>Proxima Nova Lt</vt:lpstr>
      <vt:lpstr>Calibri</vt:lpstr>
      <vt:lpstr>Arial</vt:lpstr>
      <vt:lpstr>Calibri Light</vt:lpstr>
      <vt:lpstr>Gotham Medium</vt:lpstr>
      <vt:lpstr>Office Theme</vt:lpstr>
      <vt:lpstr>BIOMEDICAL FORENSICS (VIRTUAL)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Diya Mulay</cp:lastModifiedBy>
  <cp:revision>44</cp:revision>
  <dcterms:created xsi:type="dcterms:W3CDTF">2019-06-25T23:10:16Z</dcterms:created>
  <dcterms:modified xsi:type="dcterms:W3CDTF">2020-08-09T15:24:02Z</dcterms:modified>
</cp:coreProperties>
</file>