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2" r:id="rId12"/>
    <p:sldId id="274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roxima Nova Rg" panose="02000506030000020004" charset="0"/>
      <p:regular r:id="rId19"/>
      <p:bold r:id="rId20"/>
      <p:italic r:id="rId21"/>
      <p:boldItalic r:id="rId22"/>
    </p:embeddedFont>
    <p:embeddedFont>
      <p:font typeface="Proxima Nova Lt" panose="02000506030000020004" pitchFamily="50" charset="0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otham Medium" panose="02000604030000020004" pitchFamily="50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 </a:t>
            </a: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(Hybrid)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 </a:t>
            </a: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(Remote)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 </a:t>
            </a: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(Hybrid)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 </a:t>
            </a: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(In-Person)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=""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27" y="2267533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49"/>
            <a:ext cx="10581564" cy="4125543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Memo and Individual Self Reflection</a:t>
            </a:r>
            <a:r>
              <a:rPr lang="en-US" dirty="0">
                <a:latin typeface="Proxima Nova Lt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Each </a:t>
            </a:r>
            <a:r>
              <a:rPr lang="en-US" sz="2400" b="1" dirty="0">
                <a:solidFill>
                  <a:srgbClr val="FF0000"/>
                </a:solidFill>
                <a:latin typeface="Proxima Nova Rg" panose="02000506030000020004" pitchFamily="2" charset="0"/>
              </a:rPr>
              <a:t>group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does a single memo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Each </a:t>
            </a:r>
            <a:r>
              <a:rPr lang="en-US" sz="2400" b="1" dirty="0">
                <a:solidFill>
                  <a:srgbClr val="FF0000"/>
                </a:solidFill>
                <a:latin typeface="Proxima Nova Rg" panose="02000506030000020004" pitchFamily="2" charset="0"/>
              </a:rPr>
              <a:t>student </a:t>
            </a:r>
            <a:r>
              <a:rPr lang="en-US" sz="2400" dirty="0">
                <a:latin typeface="Proxima Nova Rg" panose="02000506030000020004" pitchFamily="2" charset="0"/>
              </a:rPr>
              <a:t>writes their own self-reflection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Follow format in EG1003 Lab 11 Memo and Self Reflection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lab </a:t>
            </a:r>
            <a:r>
              <a:rPr lang="en-US" sz="2400" dirty="0" smtClean="0">
                <a:latin typeface="Proxima Nova Rg" panose="02000506030000020004" pitchFamily="2" charset="0"/>
              </a:rPr>
              <a:t>session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Proxima Nova Lt" panose="02000506030000020004" pitchFamily="50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=""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=""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 </a:t>
            </a: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(In-Person)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 </a:t>
            </a: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(Hybrid)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 </a:t>
            </a: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(Remote)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=""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420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Proxima Nova Rg</vt:lpstr>
      <vt:lpstr>Proxima Nova Lt</vt:lpstr>
      <vt:lpstr>Calibri Light</vt:lpstr>
      <vt:lpstr>Arial</vt:lpstr>
      <vt:lpstr>Gotham Medium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42</cp:revision>
  <dcterms:created xsi:type="dcterms:W3CDTF">2019-06-25T23:10:16Z</dcterms:created>
  <dcterms:modified xsi:type="dcterms:W3CDTF">2020-11-18T15:38:28Z</dcterms:modified>
</cp:coreProperties>
</file>