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itchFamily="2" charset="0"/>
      <p:regular r:id="rId21"/>
      <p:italic r:id="rId22"/>
    </p:embeddedFont>
    <p:embeddedFont>
      <p:font typeface="Proxima Nova Lt" panose="02000506030000020004" pitchFamily="2" charset="77"/>
      <p:regular r:id="rId23"/>
      <p:bold r:id="rId24"/>
    </p:embeddedFont>
    <p:embeddedFont>
      <p:font typeface="Proxima Nova Rg" panose="02000506030000020004" pitchFamily="2" charset="77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height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next lab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>
                <a:latin typeface="Proxima Nova Rg" panose="02000506030000020004" pitchFamily="2" charset="0"/>
              </a:rPr>
              <a:t>Fingerprinting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486</Words>
  <Application>Microsoft Macintosh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Arial</vt:lpstr>
      <vt:lpstr>Gotham Medium</vt:lpstr>
      <vt:lpstr>Calibri Light</vt:lpstr>
      <vt:lpstr>Proxima Nova Rg</vt:lpstr>
      <vt:lpstr>Proxima Nova Lt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Hillary Abordo</cp:lastModifiedBy>
  <cp:revision>39</cp:revision>
  <dcterms:created xsi:type="dcterms:W3CDTF">2019-06-25T23:10:16Z</dcterms:created>
  <dcterms:modified xsi:type="dcterms:W3CDTF">2022-04-06T23:48:02Z</dcterms:modified>
</cp:coreProperties>
</file>