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Proxima Nova Rg" panose="02000506030000020004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roxima Nova Lt" panose="02000506030000020004" charset="0"/>
      <p:regular r:id="rId20"/>
      <p:bold r:id="rId21"/>
      <p:italic r:id="rId22"/>
      <p:boldItalic r:id="rId23"/>
    </p:embeddedFont>
    <p:embeddedFont>
      <p:font typeface="Gotham Medium" pitchFamily="50" charset="0"/>
      <p:regular r:id="rId24"/>
      <p: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579" y="1774254"/>
            <a:ext cx="534842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Determine, as the expert witness, which suspects matches the data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height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next lab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xmlns="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xmlns="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436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Proxima Nova Rg</vt:lpstr>
      <vt:lpstr>Calibri</vt:lpstr>
      <vt:lpstr>Proxima Nova Lt</vt:lpstr>
      <vt:lpstr>Gotham Medium</vt:lpstr>
      <vt:lpstr>Calibri Light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User</cp:lastModifiedBy>
  <cp:revision>41</cp:revision>
  <dcterms:created xsi:type="dcterms:W3CDTF">2019-06-25T23:10:16Z</dcterms:created>
  <dcterms:modified xsi:type="dcterms:W3CDTF">2022-09-05T19:20:57Z</dcterms:modified>
</cp:coreProperties>
</file>