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5" r:id="rId5"/>
    <p:sldId id="267" r:id="rId6"/>
    <p:sldId id="268" r:id="rId7"/>
    <p:sldId id="262" r:id="rId8"/>
    <p:sldId id="269" r:id="rId9"/>
    <p:sldId id="271" r:id="rId10"/>
    <p:sldId id="270" r:id="rId11"/>
    <p:sldId id="273" r:id="rId12"/>
    <p:sldId id="272" r:id="rId13"/>
    <p:sldId id="274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3030000020004" pitchFamily="2" charset="0"/>
      <p:regular r:id="rId23"/>
      <p:bold r:id="rId24"/>
      <p:italic r:id="rId25"/>
      <p:boldItalic r:id="rId26"/>
    </p:embeddedFont>
    <p:embeddedFont>
      <p:font typeface="Montserrat Medium" panose="020F0502020204030204" pitchFamily="34" charset="0"/>
      <p:regular r:id="rId27"/>
      <p:italic r:id="rId28"/>
    </p:embeddedFont>
    <p:embeddedFont>
      <p:font typeface="Proxima Nova" panose="02000506030000020004" pitchFamily="2" charset="0"/>
      <p:regular r:id="rId29"/>
      <p:bold r:id="rId30"/>
      <p:italic r:id="rId31"/>
      <p:boldItalic r:id="rId32"/>
    </p:embeddedFont>
    <p:embeddedFont>
      <p:font typeface="Proxima Nova Lt" panose="02000506030000020004" pitchFamily="2" charset="77"/>
      <p:regular r:id="rId33"/>
      <p:bold r:id="rId34"/>
      <p:italic r:id="rId35"/>
      <p:boldItalic r:id="rId36"/>
    </p:embeddedFont>
    <p:embeddedFont>
      <p:font typeface="Proxima Nova Rg" panose="02000506030000020004" pitchFamily="2" charset="7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818fcd2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a818fcd2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818fcd29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83" y="1774254"/>
            <a:ext cx="10581564" cy="228781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IDBE Implementation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ctrTitle" idx="4294967295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4294967295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Bite mark analysis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Used in court since the 1960’s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236" name="Google Shape;236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8218224" y="4777398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Ted Bundy was incriminated with a bite mark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6226" y="2297599"/>
            <a:ext cx="2468800" cy="24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7: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516</Words>
  <Application>Microsoft Macintosh PowerPoint</Application>
  <PresentationFormat>Widescreen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Proxima Nova Rg</vt:lpstr>
      <vt:lpstr>Proxima Nova Lt</vt:lpstr>
      <vt:lpstr>Calibri Light</vt:lpstr>
      <vt:lpstr>Proxima Nova</vt:lpstr>
      <vt:lpstr>Arial</vt:lpstr>
      <vt:lpstr>Montserrat Medium</vt:lpstr>
      <vt:lpstr>Gotham Medium</vt:lpstr>
      <vt:lpstr>Calibri</vt:lpstr>
      <vt:lpstr>Office Theme</vt:lpstr>
      <vt:lpstr>BIOMEDICAL FORENSICS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51</cp:revision>
  <dcterms:created xsi:type="dcterms:W3CDTF">2019-06-25T23:10:16Z</dcterms:created>
  <dcterms:modified xsi:type="dcterms:W3CDTF">2023-09-08T03:02:19Z</dcterms:modified>
</cp:coreProperties>
</file>