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9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72" r:id="rId12"/>
    <p:sldId id="273" r:id="rId13"/>
    <p:sldId id="274" r:id="rId14"/>
    <p:sldId id="275" r:id="rId15"/>
    <p:sldId id="276" r:id="rId16"/>
    <p:sldId id="277" r:id="rId17"/>
    <p:sldId id="29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anose="02000604030000020004" pitchFamily="50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6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69CD-9064-7C41-88F9-8DCF101DBAD6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B0C-5AFD-FB4F-ABF1-683E4ABC0B7B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9156-2E1E-7140-A17C-BD92881E17ED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8D9-9B3E-9649-8BE8-7591EAE4CC13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4FE3-2103-874F-9EF3-0967F3A00281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7725-E31B-EA47-83A5-394979E0E975}" type="datetime1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BE83-AB6A-C946-8163-7CC1AE71446B}" type="datetime1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5166-C6A3-2F45-9FB6-49A156BF7DFF}" type="datetime1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3D7-47CC-7D4F-9E6D-EAC05CFA25A5}" type="datetime1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D11D-4B04-F94D-93E9-59195229085B}" type="datetime1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F58D-066E-814E-9B1C-6813D5A6F360}" type="datetime1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4AFC-7064-F74B-AE94-8C48FF3810B6}" type="datetime1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665FA6-D8CE-423E-9CAE-79C162754E8B}"/>
              </a:ext>
            </a:extLst>
          </p:cNvPr>
          <p:cNvSpPr txBox="1">
            <a:spLocks/>
          </p:cNvSpPr>
          <p:nvPr/>
        </p:nvSpPr>
        <p:spPr>
          <a:xfrm>
            <a:off x="892629" y="1357497"/>
            <a:ext cx="1040674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HOW TO GIVE A MILESTONE PRESENTATION (VIRTUAL)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E5FFDF-3820-4A35-A653-65D819AF7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41737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“Introduction”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120377" y="5721214"/>
            <a:ext cx="4522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5: Background Information Slide Example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461307-9C48-0D40-AAE8-1D98752C27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3" y="2292075"/>
            <a:ext cx="5486400" cy="3429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SLIDE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14131-6732-4E19-9647-2E5D39A8497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88E61C-D685-4897-9809-6ACD49DDD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7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358" y="2136028"/>
            <a:ext cx="561804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Coding snapshot and description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(if applicable)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7014990" y="5800221"/>
            <a:ext cx="377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6: CAD Design Change Example 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CA5062-6185-6A46-8ACA-D8E35E21AD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90" y="2367529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DESIGN DESCRIPTION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SLIDES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BF62F-6379-4F53-82AD-32EEB7DB1F6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EDFC3-72C4-4737-BC8A-56EE868AE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5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586332" y="5622604"/>
            <a:ext cx="3578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Cost Estimate Slide Example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9034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50" charset="0"/>
              </a:rPr>
              <a:t>COST ESTIMATE SLIDE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EBCFD5-68CF-4D8D-AB25-9ADFEEDD6EA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2E93FC-ED0F-44CC-B165-93FB21017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7115044" y="2222322"/>
            <a:ext cx="2972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Estimate Example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59" y="1892016"/>
            <a:ext cx="5229741" cy="404800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on one slide for future Milestones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adding 20% slack for future unexpected costs</a:t>
            </a:r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6CD3D-CCE3-F54D-B685-D5CD1D2C6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7" y="2572651"/>
            <a:ext cx="6387664" cy="300004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9034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50" charset="0"/>
              </a:rPr>
              <a:t>COST ESTIMATE SLIDE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33A7B-6EB7-4975-B8CB-094ADB69F19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06240B-E40B-4248-A232-4013FE754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8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516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295" y="1876592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dirty="0"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progress 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257713" y="5530218"/>
            <a:ext cx="3879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8: Project Schedule Slide Example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7" y="2101218"/>
            <a:ext cx="54864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50A5B4-77ED-4790-9854-CD6DA21A929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3B7E8F-AEC5-4889-B6A1-4C0AAE903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989" y="1906740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370274" y="1904819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95163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50" charset="0"/>
              </a:rPr>
              <a:t>TEAMWORK AGREEMENT SLIDE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08AC12-C947-407F-B924-45DC5957474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A2040F-E544-49FE-B6AD-7B6CD7058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1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868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581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“Summary”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835284" y="5537295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Summary Slide Example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0" y="2108295"/>
            <a:ext cx="54864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81A328-2968-4E49-873D-1F4B63C2162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5685D2-DDD7-4377-A295-7C1615265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EFB4D-27EA-4185-9B91-B5D9D5185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Milestones &amp; Benchmarks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265714"/>
            <a:ext cx="0" cy="13716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14C845-2F6A-4116-9687-9E769885E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1" y="970910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584187"/>
            <a:ext cx="5157787" cy="2589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algn="l"/>
            <a:endParaRPr lang="en-US" sz="1000" dirty="0">
              <a:solidFill>
                <a:srgbClr val="57068C"/>
              </a:solidFill>
              <a:latin typeface="Proxima Nova Lt" panose="02000506030000020004" pitchFamily="50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331134" y="2584187"/>
            <a:ext cx="5157787" cy="2589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algn="l"/>
            <a:endParaRPr lang="en-US" sz="1000" dirty="0">
              <a:solidFill>
                <a:srgbClr val="57068C"/>
              </a:solidFill>
              <a:latin typeface="Proxima Nova Lt" panose="02000506030000020004" pitchFamily="50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SLDP dependent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6243A6-7B48-4308-888D-42C9C8E7060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AEAB23-F38D-4786-A741-0B66E8762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3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5-minute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sales pitch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200191" y="3266384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MILESTONE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26CA9D-DDB5-4F76-8910-9B546EDFB9C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36664B-EAC7-423B-86B0-C77D83D19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0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131001"/>
            <a:ext cx="8225932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EG1003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7650700" y="5451497"/>
            <a:ext cx="3721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EG1003 Website Submission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MILESTONE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753E5-B06E-4F0B-AF6D-F8201B8F684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FA9267-AEC5-4CE6-BE3B-B836DC989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898" y="2180568"/>
            <a:ext cx="1302607" cy="327331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C95469-99CA-4C5E-AE11-C3AF3FF98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1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460" y="3003203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Overview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(Milestone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851118" y="2467434"/>
            <a:ext cx="8159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</a:rPr>
              <a:t>Consistent format and order for all Milestone presentations: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173482" y="3947690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MILESTONE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FORMAT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6706C-820F-4171-8963-E870484FBB6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003422-2D5C-49AE-A864-6494A8F13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8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73" y="2319811"/>
            <a:ext cx="5486400" cy="1791615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titles</a:t>
            </a:r>
          </a:p>
          <a:p>
            <a:pPr algn="l">
              <a:lnSpc>
                <a:spcPct val="100000"/>
              </a:lnSpc>
            </a:pPr>
            <a:endParaRPr lang="en-US" sz="20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761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68475" y="5491260"/>
            <a:ext cx="2741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Title Slide Example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F27F7C-94F2-FF48-B9F7-1DC8374BC0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2260"/>
            <a:ext cx="5486400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03E3E2-77BF-0744-A2D2-5DCE014EC362}"/>
              </a:ext>
            </a:extLst>
          </p:cNvPr>
          <p:cNvSpPr/>
          <p:nvPr/>
        </p:nvSpPr>
        <p:spPr>
          <a:xfrm>
            <a:off x="502973" y="3767437"/>
            <a:ext cx="6096000" cy="14568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Project name (ex: BDR or RAD)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EG1003 section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Date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>
            <a:off x="998207" y="3684480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229DF-74F3-4492-8261-B3BD26E76BB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E37C65-BC36-4585-BFDA-034081539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0831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OVERVIEW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“Overview”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overview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46413" y="5522710"/>
            <a:ext cx="3256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 Overview Slide Example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D63BED-483A-2A45-B7B8-4103430546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" y="2099634"/>
            <a:ext cx="54864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B5B572-4060-4C62-B1B2-7B59B9EE88D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AB0D03-A3F5-4513-83FD-C1D570EC6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034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87" y="1957071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948395" y="5586591"/>
            <a:ext cx="3892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Project Objective Slide Example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D9ADC6-8D03-7643-9535-B027191F70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1" y="2157591"/>
            <a:ext cx="54864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3567B5-E939-4E43-8B53-7E84A7D54ED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34F925-5108-435C-8CCC-B2D1ADC43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12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G 1003" id="{CB599C07-1460-F34F-AADE-ABB178B70586}" vid="{230C09DA-D39A-7649-920B-3AE1E29D9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1586</TotalTime>
  <Words>547</Words>
  <Application>Microsoft Office PowerPoint</Application>
  <PresentationFormat>Widescreen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Gotham Medium</vt:lpstr>
      <vt:lpstr>Proxima Nova Rg</vt:lpstr>
      <vt:lpstr>Calibri Light</vt:lpstr>
      <vt:lpstr>Proxima Nova Lt</vt:lpstr>
      <vt:lpstr>Arial</vt:lpstr>
      <vt:lpstr>Calibri</vt:lpstr>
      <vt:lpstr>Office Theme</vt:lpstr>
      <vt:lpstr>PowerPoint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OVERVIEW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Brooke Mitchell</dc:creator>
  <cp:lastModifiedBy>Amanda Zhou</cp:lastModifiedBy>
  <cp:revision>45</cp:revision>
  <dcterms:created xsi:type="dcterms:W3CDTF">2019-12-28T04:28:42Z</dcterms:created>
  <dcterms:modified xsi:type="dcterms:W3CDTF">2020-08-02T19:15:01Z</dcterms:modified>
</cp:coreProperties>
</file>