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6" r:id="rId4"/>
    <p:sldId id="265" r:id="rId5"/>
    <p:sldId id="268" r:id="rId6"/>
    <p:sldId id="267" r:id="rId7"/>
    <p:sldId id="269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otham Book" pitchFamily="2" charset="0"/>
      <p:regular r:id="rId16"/>
      <p:italic r:id="rId17"/>
    </p:embeddedFont>
    <p:embeddedFont>
      <p:font typeface="Gotham Medium" pitchFamily="2" charset="0"/>
      <p:regular r:id="rId18"/>
      <p:italic r:id="rId19"/>
    </p:embeddedFont>
    <p:embeddedFont>
      <p:font typeface="Proxima Nova" panose="02000506030000020004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12/26/19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com.edu/c.php?g=649172&amp;p=4554037" TargetMode="External"/><Relationship Id="rId2" Type="http://schemas.openxmlformats.org/officeDocument/2006/relationships/hyperlink" Target="https://library.ny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IN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693241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As a Tandon student, you will see technical writing 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97FFC-C0A6-6845-AB16-35D690BAAD6B}"/>
              </a:ext>
            </a:extLst>
          </p:cNvPr>
          <p:cNvSpPr txBox="1"/>
          <p:nvPr/>
        </p:nvSpPr>
        <p:spPr>
          <a:xfrm>
            <a:off x="818867" y="2616591"/>
            <a:ext cx="4606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Physics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Chemistry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Biology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Statics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Dynamics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Fluids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Materials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Thermodynamics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33D3E-E83A-FB46-8016-B88A80F7AE38}"/>
              </a:ext>
            </a:extLst>
          </p:cNvPr>
          <p:cNvSpPr txBox="1"/>
          <p:nvPr/>
        </p:nvSpPr>
        <p:spPr>
          <a:xfrm>
            <a:off x="6223379" y="2616590"/>
            <a:ext cx="4606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Mechanics of Materials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Measurement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Humanities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D3EF0F-E21E-9A47-BF26-7BEDD12F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31669"/>
            <a:ext cx="11063786" cy="108458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WHEN WILL YOU WRITE?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E64B9-8207-2A49-84A6-F77B247BD810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>
                <a:latin typeface="Gotham Medium" pitchFamily="2" charset="-128"/>
                <a:ea typeface="Gotham Medium" pitchFamily="2" charset="-128"/>
              </a:rPr>
              <a:t>WHEN WILL YOU WRITE?</a:t>
            </a:r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As an engineer or scientist, technical writing continues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Emails and memos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Publishing peer-reviewed articles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Ph.D. dissertation and Masters’ thesis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Writing grant proposals and reports to grantors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Sales documents and presentations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Op-Eds in newspapers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Responding to Requests for Proposal (RFP)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E852D8-4AE1-3E42-A0F9-2A3B764C5830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STAY IN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Each field of engineering &amp; science has their own style guide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IEEE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APA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American Physiological Society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ASME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Chicago Manual of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Modern Language Association (MLA)</a:t>
            </a:r>
          </a:p>
          <a:p>
            <a:pPr algn="l"/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448470-B2F1-014F-8F57-6DD21ED4953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STYLE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At Tandon, style can vary by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Department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Course/Professors in a course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Discipline or field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 best practice is to ask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Always ask professors if they prefer one style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Always ask for a style guide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Ask if one style is used in your major and field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If one style dominates, learn it and use it consistently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45E2E4-115D-E347-AAF4-46C55780D1FF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WHEN IN DOUBT, RESEARCH!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Log in to </a:t>
            </a:r>
            <a:r>
              <a:rPr lang="en-US" dirty="0" err="1">
                <a:latin typeface="Proxima Nova" panose="02000506030000020004" pitchFamily="2" charset="0"/>
                <a:ea typeface="Gotham Book" pitchFamily="2" charset="-128"/>
              </a:rPr>
              <a:t>NYUHome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Click on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Click on Articles &amp; Databases at NYU Libraries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Search databases and advanced 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As undergraduates, access to journals is free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Ask professors where they publish, journals they read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Ask professors which conferences they attend/present at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A35B8F-9CC4-834E-A827-3018F92F2BCE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  <a:hlinkClick r:id="rId2"/>
              </a:rPr>
              <a:t>NYU Libraries</a:t>
            </a:r>
            <a:endParaRPr lang="en-US" dirty="0">
              <a:latin typeface="Gotham Book" pitchFamily="2" charset="-128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Use the “Ask a Librarian” feature for help on anything, 24/7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  <a:hlinkClick r:id="rId3"/>
              </a:rPr>
              <a:t>Google Scholar</a:t>
            </a:r>
            <a:endParaRPr lang="en-US" dirty="0">
              <a:latin typeface="Gotham Book" pitchFamily="2" charset="-128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Ask your professors what databases they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C35A9F-B89D-CA4B-B937-1107EABF602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62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5BA72A-760F-6B46-8344-5D765D9C6B49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269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Proxima Nova</vt:lpstr>
      <vt:lpstr>Calibri Light</vt:lpstr>
      <vt:lpstr>Gotham Book</vt:lpstr>
      <vt:lpstr>Gotham Medium</vt:lpstr>
      <vt:lpstr>Calibri</vt:lpstr>
      <vt:lpstr>Office Theme</vt:lpstr>
      <vt:lpstr>WRITING IN ENGINEERING</vt:lpstr>
      <vt:lpstr>WHEN WILL YOU WRITE?</vt:lpstr>
      <vt:lpstr>WHEN WILL YOU WRITE?</vt:lpstr>
      <vt:lpstr>STAY IN STYLE</vt:lpstr>
      <vt:lpstr>STYLE CHANGES</vt:lpstr>
      <vt:lpstr>WHEN IN DOUBT, RESEARCH!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Roxanne Floyd</cp:lastModifiedBy>
  <cp:revision>16</cp:revision>
  <dcterms:created xsi:type="dcterms:W3CDTF">2019-06-25T23:10:16Z</dcterms:created>
  <dcterms:modified xsi:type="dcterms:W3CDTF">2019-12-27T02:02:05Z</dcterms:modified>
</cp:coreProperties>
</file>