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6" r:id="rId3"/>
    <p:sldId id="269" r:id="rId4"/>
    <p:sldId id="270" r:id="rId5"/>
    <p:sldId id="271" r:id="rId6"/>
    <p:sldId id="264" r:id="rId7"/>
  </p:sldIdLst>
  <p:sldSz cx="12192000" cy="6858000"/>
  <p:notesSz cx="6858000" cy="9144000"/>
  <p:embeddedFontLst>
    <p:embeddedFont>
      <p:font typeface="Gotham Medium" pitchFamily="2" charset="0"/>
      <p:regular r:id="rId8"/>
      <p:italic r:id="rId9"/>
    </p:embeddedFont>
    <p:embeddedFont>
      <p:font typeface="Proxima Nova Lt" panose="02000506030000020004" pitchFamily="2" charset="0"/>
      <p:regular r:id="rId10"/>
      <p:bold r:id="rId11"/>
      <p:italic r:id="rId12"/>
      <p:boldItalic r:id="rId13"/>
    </p:embeddedFont>
    <p:embeddedFont>
      <p:font typeface="Proxima Nova Rg" panose="02000506030000020004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TEAM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EG1004  |  RECITATION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EF601F-DB09-4F7E-B06B-04A5EABD5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DO THE BEST TEAMS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4220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Designate a report director who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Sets the schedule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Assigns responsibility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Acts as the editor (although everyone edits)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Communicate in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-person, over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email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, on the Word Document (track changes)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Accept constructive criticism &amp; offer respectful suggestions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3693EA-E4E6-425F-A6DB-54811CCAA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WHY DO YOU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5895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Requirement for future engineering courses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Standard professional practice for engineers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1" dirty="0">
                <a:latin typeface="Proxima Nova Rg" panose="02000506030000020004" pitchFamily="2" charset="0"/>
                <a:ea typeface="Gotham Book" pitchFamily="2" charset="-128"/>
              </a:rPr>
              <a:t>Divide and conquer!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Emphasizes more perspectives and skillsets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Everyone is held accountable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Avoid penalties for the sum of all member’s errors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CC409-34A4-4C15-86A4-DD7557A82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026" name="Picture 2" descr="xkcd: I in T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20" y="2193522"/>
            <a:ext cx="3161520" cy="3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3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WE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092627"/>
            <a:ext cx="676313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team member writes one or two section(s)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  <a:ea typeface="Gotham Book" pitchFamily="2" charset="-128"/>
              </a:rPr>
              <a:t>Divide work evenly!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Create a schedule and keep it (Google Calendar)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Revise iteratively, coordinate who is responsible for next 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One team member finalizes the report to ensure a cohesive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BD6D89-ECC4-43BE-92AF-EC2FF1E91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4C62CA2-E2C8-9D00-9DBB-A5C23FFD6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98" y="2192044"/>
            <a:ext cx="3856849" cy="38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EG1004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 will meet with you 1:1 during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Writing Style Guide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Professor Lab Report Rubric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Location: 2 MTC, 9</a:t>
            </a:r>
            <a:r>
              <a:rPr lang="en-US" baseline="30000" dirty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485E8C-1A08-4391-B6F3-946C90F95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207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 Light</vt:lpstr>
      <vt:lpstr>Arial</vt:lpstr>
      <vt:lpstr>Proxima Nova Lt</vt:lpstr>
      <vt:lpstr>Proxima Nova Rg</vt:lpstr>
      <vt:lpstr>Gotham Medium</vt:lpstr>
      <vt:lpstr>Calibri</vt:lpstr>
      <vt:lpstr>Office Theme</vt:lpstr>
      <vt:lpstr>TEAM WRITING</vt:lpstr>
      <vt:lpstr>WHAT DO THE BEST TEAMS DO?</vt:lpstr>
      <vt:lpstr>WHY DO YOU WRITE IN TEAMS?</vt:lpstr>
      <vt:lpstr>HOW DO WE WRITE IN TEAMS?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EG</cp:lastModifiedBy>
  <cp:revision>27</cp:revision>
  <dcterms:created xsi:type="dcterms:W3CDTF">2019-06-25T23:10:16Z</dcterms:created>
  <dcterms:modified xsi:type="dcterms:W3CDTF">2024-01-30T18:13:11Z</dcterms:modified>
</cp:coreProperties>
</file>