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68" r:id="rId4"/>
    <p:sldId id="266" r:id="rId5"/>
    <p:sldId id="269" r:id="rId6"/>
    <p:sldId id="267" r:id="rId7"/>
    <p:sldId id="262" r:id="rId8"/>
    <p:sldId id="272" r:id="rId9"/>
    <p:sldId id="270" r:id="rId10"/>
    <p:sldId id="271" r:id="rId11"/>
    <p:sldId id="264" r:id="rId12"/>
  </p:sldIdLst>
  <p:sldSz cx="12192000" cy="6858000"/>
  <p:notesSz cx="6858000" cy="9144000"/>
  <p:embeddedFontLst>
    <p:embeddedFont>
      <p:font typeface="Gotham Medium" panose="02000603030000020004" pitchFamily="2" charset="0"/>
      <p:regular r:id="rId13"/>
      <p: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Proxima Nova Lt" panose="02000506030000020004" pitchFamily="50" charset="0"/>
      <p:bold r:id="rId17"/>
    </p:embeddedFont>
    <p:embeddedFont>
      <p:font typeface="Proxima Nova Rg" panose="02000506030000020004" pitchFamily="50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986F"/>
    <a:srgbClr val="ED7D31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eg.poly.edu/finalSLDP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HOW TO GIVE A FINAL</a:t>
            </a:r>
            <a:br>
              <a:rPr lang="en-US" sz="5400" dirty="0" smtClean="0">
                <a:latin typeface="Gotham Medium" panose="02000603030000020004" pitchFamily="2" charset="0"/>
              </a:rPr>
            </a:br>
            <a:r>
              <a:rPr lang="en-US" sz="5400" dirty="0" smtClean="0">
                <a:latin typeface="Gotham Medium" panose="02000603030000020004" pitchFamily="2" charset="0"/>
              </a:rPr>
              <a:t>PROJECT PRESENTATION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</a:t>
            </a:r>
            <a:r>
              <a:rPr lang="en-US" dirty="0" smtClean="0">
                <a:latin typeface="Proxima Nova Rg" panose="02000506030000020004" pitchFamily="2" charset="0"/>
              </a:rPr>
              <a:t>RECITATION 10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CONCLUSION SLIDE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Last chance to convince the investors!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Proxima Nova Lt" panose="02000506030000020004" pitchFamily="50" charset="0"/>
              </a:rPr>
              <a:t>Restate</a:t>
            </a:r>
            <a:r>
              <a:rPr lang="en-US" dirty="0">
                <a:latin typeface="Proxima Nova Rg" panose="02000506030000020004" pitchFamily="50" charset="0"/>
              </a:rPr>
              <a:t> the problem your product solves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Remember to stay professional and positive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/>
                </a:solidFill>
                <a:latin typeface="Proxima Nova Lt" panose="02000506030000020004" pitchFamily="50" charset="0"/>
              </a:rPr>
              <a:t>Highlight the </a:t>
            </a:r>
            <a:r>
              <a:rPr lang="en-US" sz="2400" dirty="0">
                <a:solidFill>
                  <a:schemeClr val="accent6"/>
                </a:solidFill>
                <a:latin typeface="Proxima Nova Lt" panose="02000506030000020004" pitchFamily="50" charset="0"/>
              </a:rPr>
              <a:t>advantages</a:t>
            </a:r>
            <a:r>
              <a:rPr lang="en-US" sz="2400" dirty="0">
                <a:solidFill>
                  <a:schemeClr val="accent6"/>
                </a:solidFill>
                <a:latin typeface="Proxima Nova Rg" panose="02000506030000020004" pitchFamily="50" charset="0"/>
              </a:rPr>
              <a:t> </a:t>
            </a:r>
            <a:r>
              <a:rPr lang="en-US" sz="2400" dirty="0">
                <a:latin typeface="Proxima Nova Rg" panose="02000506030000020004" pitchFamily="50" charset="0"/>
              </a:rPr>
              <a:t>of your product features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Do not insult the competition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Consider adding pitch or theme here: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“Together we can strengthen domestic security”</a:t>
            </a:r>
          </a:p>
          <a:p>
            <a:pPr marL="800100" lvl="1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“Extraction, </a:t>
            </a:r>
            <a:r>
              <a:rPr lang="en-US" sz="2400" dirty="0" smtClean="0">
                <a:latin typeface="Proxima Nova Rg" panose="02000506030000020004" pitchFamily="50" charset="0"/>
              </a:rPr>
              <a:t>Inc. – Knowledgeable, Innovative, </a:t>
            </a:r>
            <a:r>
              <a:rPr lang="en-US" sz="2400" dirty="0">
                <a:latin typeface="Proxima Nova Rg" panose="02000506030000020004" pitchFamily="50" charset="0"/>
              </a:rPr>
              <a:t>and </a:t>
            </a:r>
            <a:r>
              <a:rPr lang="en-US" sz="2400" dirty="0" smtClean="0">
                <a:latin typeface="Proxima Nova Rg" panose="02000506030000020004" pitchFamily="50" charset="0"/>
              </a:rPr>
              <a:t>Professional</a:t>
            </a:r>
            <a:r>
              <a:rPr lang="en-US" sz="2400" dirty="0">
                <a:latin typeface="Proxima Nova Rg" panose="02000506030000020004" pitchFamily="50" charset="0"/>
              </a:rPr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55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Submission Instructions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Final Presentation Overview</a:t>
            </a: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3685309"/>
            <a:ext cx="0" cy="55418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SUBMISSION INSTRUCTIONS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All CAD files, code files, </a:t>
            </a:r>
            <a:r>
              <a:rPr lang="en-US" dirty="0">
                <a:latin typeface="Proxima Nova Lt" panose="02000506030000020004" pitchFamily="50" charset="0"/>
              </a:rPr>
              <a:t>F</a:t>
            </a:r>
            <a:r>
              <a:rPr lang="en-US" dirty="0" smtClean="0">
                <a:latin typeface="Proxima Nova Lt" panose="02000506030000020004" pitchFamily="50" charset="0"/>
              </a:rPr>
              <a:t>inal </a:t>
            </a:r>
            <a:r>
              <a:rPr lang="en-US" dirty="0">
                <a:latin typeface="Proxima Nova Lt" panose="02000506030000020004" pitchFamily="50" charset="0"/>
              </a:rPr>
              <a:t>P</a:t>
            </a:r>
            <a:r>
              <a:rPr lang="en-US" dirty="0" smtClean="0">
                <a:latin typeface="Proxima Nova Lt" panose="02000506030000020004" pitchFamily="50" charset="0"/>
              </a:rPr>
              <a:t>resentation</a:t>
            </a:r>
            <a:r>
              <a:rPr lang="en-US" dirty="0">
                <a:latin typeface="Proxima Nova Rg" panose="02000506030000020004" pitchFamily="50" charset="0"/>
              </a:rPr>
              <a:t>, each member’s </a:t>
            </a:r>
            <a:r>
              <a:rPr lang="en-US" dirty="0" smtClean="0">
                <a:latin typeface="Proxima Nova Lt" panose="02000506030000020004" pitchFamily="50" charset="0"/>
              </a:rPr>
              <a:t>resume, </a:t>
            </a:r>
            <a:r>
              <a:rPr lang="en-US" dirty="0" smtClean="0">
                <a:latin typeface="Proxima Nova Rg" panose="02000506030000020004" pitchFamily="50" charset="0"/>
              </a:rPr>
              <a:t>F</a:t>
            </a:r>
            <a:r>
              <a:rPr lang="en-US" dirty="0" smtClean="0">
                <a:latin typeface="Proxima Nova Rg" panose="02000506030000020004" pitchFamily="50" charset="0"/>
              </a:rPr>
              <a:t>inal Project report</a:t>
            </a:r>
            <a:endParaRPr lang="en-US" dirty="0">
              <a:latin typeface="Proxima Nova Rg" panose="02000506030000020004" pitchFamily="50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Use Google form to submit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Specific group login info listed on </a:t>
            </a:r>
            <a:r>
              <a:rPr lang="en-US" sz="2400" dirty="0">
                <a:solidFill>
                  <a:srgbClr val="80986F"/>
                </a:solidFill>
                <a:latin typeface="Proxima Nova Lt" panose="02000506030000020004" pitchFamily="50" charset="0"/>
                <a:hlinkClick r:id="rId2"/>
              </a:rPr>
              <a:t>SLDP Submission</a:t>
            </a:r>
            <a:r>
              <a:rPr lang="en-US" sz="2400" dirty="0">
                <a:latin typeface="Proxima Nova Rg" panose="02000506030000020004" pitchFamily="50" charset="0"/>
              </a:rPr>
              <a:t> tab of website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Due at the end of final lab period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Files take time to upload, so start early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ED7D31"/>
                </a:solidFill>
                <a:latin typeface="Proxima Nova Lt" panose="02000506030000020004" pitchFamily="50" charset="0"/>
              </a:rPr>
              <a:t>No late submissions are accepted!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2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14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 smtClean="0">
                <a:latin typeface="Gotham Medium" panose="02000603030000020004" pitchFamily="2" charset="0"/>
              </a:rPr>
              <a:t>FINAL PRESENTATION</a:t>
            </a:r>
            <a:br>
              <a:rPr lang="en-US" sz="5400" dirty="0" smtClean="0">
                <a:latin typeface="Gotham Medium" panose="02000603030000020004" pitchFamily="2" charset="0"/>
              </a:rPr>
            </a:br>
            <a:r>
              <a:rPr lang="en-US" sz="5400" dirty="0" smtClean="0">
                <a:latin typeface="Gotham Medium" panose="02000603030000020004" pitchFamily="2" charset="0"/>
              </a:rPr>
              <a:t>OVERVIEW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228145"/>
            <a:ext cx="10581564" cy="3917892"/>
          </a:xfrm>
        </p:spPr>
        <p:txBody>
          <a:bodyPr anchor="ctr">
            <a:normAutofit/>
          </a:bodyPr>
          <a:lstStyle/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Presentation will take place via Zoom at normal recitation time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This is a sales presentation!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Pitch your idea to a group of </a:t>
            </a:r>
            <a:r>
              <a:rPr lang="en-US" sz="2400" dirty="0" smtClean="0">
                <a:latin typeface="Proxima Nova Rg" panose="02000506030000020004" pitchFamily="2" charset="0"/>
              </a:rPr>
              <a:t>investors, NOT engineers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Keep these questions in mind while creating </a:t>
            </a:r>
            <a:r>
              <a:rPr lang="en-US" sz="2400" dirty="0" smtClean="0">
                <a:latin typeface="Proxima Nova Rg" panose="02000506030000020004" pitchFamily="2" charset="0"/>
              </a:rPr>
              <a:t>the presentation</a:t>
            </a:r>
            <a:r>
              <a:rPr lang="en-US" sz="2400" dirty="0">
                <a:latin typeface="Proxima Nova Rg" panose="02000506030000020004" pitchFamily="2" charset="0"/>
              </a:rPr>
              <a:t>: </a:t>
            </a:r>
            <a:br>
              <a:rPr lang="en-US" sz="2400" dirty="0">
                <a:latin typeface="Proxima Nova Rg" panose="02000506030000020004" pitchFamily="2" charset="0"/>
              </a:rPr>
            </a:br>
            <a:endParaRPr lang="en-US" sz="2400" dirty="0" smtClean="0">
              <a:latin typeface="Proxima Nova Rg" panose="02000506030000020004" pitchFamily="2" charset="0"/>
            </a:endParaRPr>
          </a:p>
          <a:p>
            <a:pPr lvl="1">
              <a:lnSpc>
                <a:spcPct val="100000"/>
              </a:lnSpc>
            </a:pPr>
            <a:r>
              <a:rPr lang="en-US" sz="24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Why is your project </a:t>
            </a:r>
            <a:r>
              <a:rPr lang="en-US" sz="2400" b="1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valuable </a:t>
            </a:r>
            <a:r>
              <a:rPr lang="en-US" sz="2400" b="1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to investors &amp; society? </a:t>
            </a:r>
          </a:p>
          <a:p>
            <a:pPr lvl="1">
              <a:lnSpc>
                <a:spcPct val="100000"/>
              </a:lnSpc>
            </a:pPr>
            <a:r>
              <a:rPr lang="en-US" sz="2400" b="1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How can you present technical information to your audience</a:t>
            </a:r>
            <a:r>
              <a:rPr lang="en-US" sz="2400" b="1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?</a:t>
            </a:r>
            <a:endParaRPr lang="en-US" sz="2400" b="1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16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1385453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dirty="0" smtClean="0">
                <a:latin typeface="Gotham Medium" panose="02000603030000020004" pitchFamily="2" charset="0"/>
              </a:rPr>
              <a:t>FINAL PRESENTATION</a:t>
            </a:r>
            <a:br>
              <a:rPr lang="en-US" sz="5400" dirty="0" smtClean="0">
                <a:latin typeface="Gotham Medium" panose="02000603030000020004" pitchFamily="2" charset="0"/>
              </a:rPr>
            </a:br>
            <a:r>
              <a:rPr lang="en-US" sz="5400" dirty="0" smtClean="0">
                <a:latin typeface="Gotham Medium" panose="02000603030000020004" pitchFamily="2" charset="0"/>
              </a:rPr>
              <a:t>OVERVIEW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2523703"/>
            <a:ext cx="10581564" cy="3917892"/>
          </a:xfrm>
        </p:spPr>
        <p:txBody>
          <a:bodyPr anchor="t">
            <a:normAutofit/>
          </a:bodyPr>
          <a:lstStyle/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Proxima Nova Rg" panose="02000506030000020004" pitchFamily="2" charset="0"/>
              </a:rPr>
              <a:t>Five-minute </a:t>
            </a:r>
            <a:r>
              <a:rPr lang="en-US" sz="2400" dirty="0">
                <a:latin typeface="Proxima Nova Rg" panose="02000506030000020004" pitchFamily="2" charset="0"/>
              </a:rPr>
              <a:t>presentation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Feel free to invent and add material with discretion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You may change slide titles</a:t>
            </a:r>
          </a:p>
          <a:p>
            <a:pPr marL="914400" lvl="1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Be creative, but be sure to include</a:t>
            </a:r>
            <a:r>
              <a:rPr lang="en-US" sz="2400" dirty="0" smtClean="0">
                <a:latin typeface="Proxima Nova Rg" panose="02000506030000020004" pitchFamily="2" charset="0"/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56C3C52-4BB2-9E41-B49A-4284044248B0}"/>
              </a:ext>
            </a:extLst>
          </p:cNvPr>
          <p:cNvSpPr txBox="1">
            <a:spLocks/>
          </p:cNvSpPr>
          <p:nvPr/>
        </p:nvSpPr>
        <p:spPr>
          <a:xfrm>
            <a:off x="1896982" y="4279449"/>
            <a:ext cx="8720886" cy="1727298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Title </a:t>
            </a:r>
            <a:r>
              <a:rPr lang="en-US" dirty="0" smtClean="0">
                <a:latin typeface="Proxima Nova Rg" panose="02000506030000020004" pitchFamily="2" charset="0"/>
              </a:rPr>
              <a:t>(</a:t>
            </a:r>
            <a:r>
              <a:rPr lang="en-US" dirty="0">
                <a:latin typeface="Proxima Nova Rg" panose="02000506030000020004" pitchFamily="2" charset="0"/>
              </a:rPr>
              <a:t>f</a:t>
            </a:r>
            <a:r>
              <a:rPr lang="en-US" dirty="0" smtClean="0">
                <a:latin typeface="Proxima Nova Rg" panose="02000506030000020004" pitchFamily="2" charset="0"/>
              </a:rPr>
              <a:t>irst &amp; </a:t>
            </a:r>
            <a:r>
              <a:rPr lang="en-US" dirty="0">
                <a:latin typeface="Proxima Nova Rg" panose="02000506030000020004" pitchFamily="2" charset="0"/>
              </a:rPr>
              <a:t>last slides)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Agenda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Company </a:t>
            </a:r>
            <a:r>
              <a:rPr lang="en-US" dirty="0" smtClean="0">
                <a:latin typeface="Proxima Nova Rg" panose="02000506030000020004" pitchFamily="2" charset="0"/>
              </a:rPr>
              <a:t>Profile</a:t>
            </a:r>
            <a:endParaRPr lang="en-US" dirty="0">
              <a:latin typeface="Proxima Nova Rg" panose="02000506030000020004" pitchFamily="2" charset="0"/>
            </a:endParaRP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Objective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Product Description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827868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TITLE &amp; AGENDA SLIDE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5494675" cy="3917892"/>
          </a:xfrm>
        </p:spPr>
        <p:txBody>
          <a:bodyPr anchor="ctr"/>
          <a:lstStyle/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7030A0"/>
                </a:solidFill>
                <a:latin typeface="Proxima Nova Lt" panose="02000506030000020004" pitchFamily="50" charset="0"/>
              </a:rPr>
              <a:t>Title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</a:rPr>
              <a:t>Very </a:t>
            </a:r>
            <a:r>
              <a:rPr lang="en-US" dirty="0">
                <a:latin typeface="Proxima Nova Rg" panose="02000506030000020004" pitchFamily="2" charset="0"/>
              </a:rPr>
              <a:t>similar to Milestones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Include logo </a:t>
            </a:r>
            <a:r>
              <a:rPr lang="en-US" dirty="0" smtClean="0">
                <a:latin typeface="Proxima Nova Rg" panose="02000506030000020004" pitchFamily="2" charset="0"/>
              </a:rPr>
              <a:t>design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Agenda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List order of content to be covered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 need to read aloud during </a:t>
            </a:r>
            <a:r>
              <a:rPr lang="en-US" dirty="0" smtClean="0">
                <a:latin typeface="Proxima Nova Rg" panose="02000506030000020004" pitchFamily="2" charset="0"/>
              </a:rPr>
              <a:t>presentation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9C2634-17EE-A14A-A2D6-95395A393010}"/>
              </a:ext>
            </a:extLst>
          </p:cNvPr>
          <p:cNvSpPr/>
          <p:nvPr/>
        </p:nvSpPr>
        <p:spPr>
          <a:xfrm>
            <a:off x="7555196" y="5300078"/>
            <a:ext cx="25458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1: </a:t>
            </a:r>
            <a:r>
              <a:rPr lang="en-US" sz="1600" dirty="0">
                <a:latin typeface="Proxima Nova Rg" panose="02000506030000020004" pitchFamily="2" charset="0"/>
              </a:rPr>
              <a:t>Title sample slide</a:t>
            </a:r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30E14887-E48F-1841-AE1B-8C1A362966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35" b="4954"/>
          <a:stretch/>
        </p:blipFill>
        <p:spPr>
          <a:xfrm>
            <a:off x="6313541" y="2464513"/>
            <a:ext cx="5029200" cy="283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COMPANY PROFILE SLIDE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5308" y="1923350"/>
            <a:ext cx="5559341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Founding of company and mission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Introduce team member’s qualifications &amp; roles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Qualifications should be real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Practice selling your experience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Many teams choose to utilize </a:t>
            </a:r>
            <a:r>
              <a:rPr lang="en-US" dirty="0" smtClean="0">
                <a:latin typeface="Proxima Nova Rg" panose="02000506030000020004" pitchFamily="2" charset="0"/>
              </a:rPr>
              <a:t>headshots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50E341-80F1-4A45-AF1B-AEB4D1151528}"/>
              </a:ext>
            </a:extLst>
          </p:cNvPr>
          <p:cNvSpPr/>
          <p:nvPr/>
        </p:nvSpPr>
        <p:spPr>
          <a:xfrm>
            <a:off x="1540533" y="5493364"/>
            <a:ext cx="36872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</a:t>
            </a:r>
            <a:r>
              <a:rPr lang="en-US" sz="1600" dirty="0" smtClean="0">
                <a:latin typeface="Proxima Nova Rg" panose="02000506030000020004" pitchFamily="2" charset="0"/>
              </a:rPr>
              <a:t>2: </a:t>
            </a:r>
            <a:r>
              <a:rPr lang="en-US" sz="1600" dirty="0">
                <a:latin typeface="Proxima Nova Rg" panose="02000506030000020004" pitchFamily="2" charset="0"/>
              </a:rPr>
              <a:t>Company profile sample slide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A65959-14EB-9A40-B6B8-551DC8E5DD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03" b="5275"/>
          <a:stretch/>
        </p:blipFill>
        <p:spPr>
          <a:xfrm>
            <a:off x="869547" y="2289110"/>
            <a:ext cx="5029200" cy="32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PRODUCT OBJECTIVE SLIDES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10" y="1923350"/>
            <a:ext cx="5514108" cy="4061814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Problem Statement: 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What is the purpose of your product?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Who does your product help?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What problem does your product solve</a:t>
            </a:r>
            <a:r>
              <a:rPr lang="en-US" dirty="0" smtClean="0">
                <a:latin typeface="Proxima Nova Rg" panose="02000506030000020004" pitchFamily="2" charset="0"/>
              </a:rPr>
              <a:t>?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Build Context: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Why should investors invest in your company/product?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How is your product unique?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BE2E08-FAF8-1148-A08C-54008DFB2D13}"/>
              </a:ext>
            </a:extLst>
          </p:cNvPr>
          <p:cNvSpPr/>
          <p:nvPr/>
        </p:nvSpPr>
        <p:spPr>
          <a:xfrm>
            <a:off x="7037658" y="5286986"/>
            <a:ext cx="37785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Proxima Nova Rg" panose="02000506030000020004" pitchFamily="2" charset="0"/>
              </a:rPr>
              <a:t>Figure 3: </a:t>
            </a:r>
            <a:r>
              <a:rPr lang="en-US" sz="1600" dirty="0">
                <a:latin typeface="Proxima Nova Rg" panose="02000506030000020004" pitchFamily="2" charset="0"/>
              </a:rPr>
              <a:t>Product objective sample slide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A65853-A8BE-2E4D-BAA4-605CA84707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73" b="5215"/>
          <a:stretch/>
        </p:blipFill>
        <p:spPr>
          <a:xfrm>
            <a:off x="6412358" y="2457051"/>
            <a:ext cx="5029200" cy="281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0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964" y="809107"/>
            <a:ext cx="11804072" cy="96514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3030000020004" pitchFamily="2" charset="0"/>
              </a:rPr>
              <a:t>PRODUCT DESCRIPTION SLIDES</a:t>
            </a:r>
            <a:endParaRPr lang="en-US" sz="5400" dirty="0">
              <a:latin typeface="Gotham Medium" panose="0200060303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04877"/>
            <a:ext cx="10581564" cy="4089523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Product Walkthrough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Design features and strategy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CAD views and commented code (if applicable)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Photo or video of product (if available)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7030A0"/>
                </a:solidFill>
                <a:latin typeface="Proxima Nova Lt" panose="02000506030000020004" pitchFamily="50" charset="0"/>
              </a:rPr>
              <a:t>Market &amp; Product Viability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Does your company have competitors?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How does your design compare to competitors: cost, quality, features?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Is the product versatile? Can it fulfill other needs?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Who will buy your product? For how much?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8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91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417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Gotham Medium</vt:lpstr>
      <vt:lpstr>Calibri Light</vt:lpstr>
      <vt:lpstr>Proxima Nova Lt</vt:lpstr>
      <vt:lpstr>Proxima Nova Rg</vt:lpstr>
      <vt:lpstr>Calibri</vt:lpstr>
      <vt:lpstr>Arial</vt:lpstr>
      <vt:lpstr>Office Theme</vt:lpstr>
      <vt:lpstr>HOW TO GIVE A FINAL PROJECT PRESENTATION</vt:lpstr>
      <vt:lpstr>AGENDA</vt:lpstr>
      <vt:lpstr>SUBMISSION INSTRUCTIONS</vt:lpstr>
      <vt:lpstr>FINAL PRESENTATION OVERVIEW</vt:lpstr>
      <vt:lpstr>FINAL PRESENTATION OVERVIEW</vt:lpstr>
      <vt:lpstr>TITLE &amp; AGENDA SLIDE</vt:lpstr>
      <vt:lpstr>COMPANY PROFILE SLIDE</vt:lpstr>
      <vt:lpstr>PRODUCT OBJECTIVE SLIDES</vt:lpstr>
      <vt:lpstr>PRODUCT DESCRIPTION SLIDES</vt:lpstr>
      <vt:lpstr>CONCLUSION SLIDE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Admin</cp:lastModifiedBy>
  <cp:revision>34</cp:revision>
  <dcterms:created xsi:type="dcterms:W3CDTF">2019-06-25T23:10:16Z</dcterms:created>
  <dcterms:modified xsi:type="dcterms:W3CDTF">2020-04-06T23:33:39Z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