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for Engineers</a:t>
            </a:r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Fusion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Use the Fusion 360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/>
              <a:t>Convert the .</a:t>
            </a:r>
            <a:r>
              <a:rPr lang="en-US" dirty="0" err="1"/>
              <a:t>stl</a:t>
            </a:r>
            <a:r>
              <a:rPr lang="en-US" dirty="0"/>
              <a:t> files to .</a:t>
            </a:r>
            <a:r>
              <a:rPr lang="en-US" dirty="0" err="1"/>
              <a:t>gcode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time permits, explore </a:t>
            </a:r>
            <a:r>
              <a:rPr lang="en-US" altLang="en-US" dirty="0">
                <a:solidFill>
                  <a:srgbClr val="000066"/>
                </a:solidFill>
                <a:hlinkClick r:id="rId2"/>
              </a:rPr>
              <a:t>www.thingiverse.com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dirty="0"/>
              <a:t>or design your own 3D ideas with </a:t>
            </a:r>
            <a:r>
              <a:rPr lang="en-US" dirty="0" smtClean="0"/>
              <a:t>CAD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Written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Submission includes (1 file, do not include 1A and 1B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TA is always available for assistance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Following </a:t>
            </a:r>
            <a:r>
              <a:rPr lang="en-US" sz="3600" dirty="0"/>
              <a:t>MS Office and Fusion 360 Exercise</a:t>
            </a:r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When importing into Microsoft from Google Docs, Slides, and Sheets </a:t>
            </a:r>
            <a:r>
              <a:rPr lang="en-US" sz="2800" b="1" dirty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Submission </a:t>
            </a:r>
            <a:r>
              <a:rPr lang="en-US" sz="2800" b="1" dirty="0"/>
              <a:t>must be Microsoft files</a:t>
            </a:r>
            <a:r>
              <a:rPr lang="en-US" sz="2800" dirty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Write-ups on the EG manual (2 PDF templates, 1 Excel file with data, 1 Fusion 360 file)</a:t>
            </a:r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for Engineers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49D4B8-3F8F-4FAF-AAD5-992DD08F4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38" y="1507557"/>
            <a:ext cx="41433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Fusion 360</a:t>
            </a:r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Tasks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769536046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Microsoft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Autodesk Fusion 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Enter</a:t>
                      </a:r>
                      <a:r>
                        <a:rPr lang="en-US" sz="3600" baseline="0" dirty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Export to 3D print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For professional slideshow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Word and PowerPoint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Plot volume vs. temperature based on generated 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Word and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Match the given templates accurately</a:t>
            </a:r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84</TotalTime>
  <Words>400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EG</cp:lastModifiedBy>
  <cp:revision>46</cp:revision>
  <dcterms:created xsi:type="dcterms:W3CDTF">2016-01-20T23:27:44Z</dcterms:created>
  <dcterms:modified xsi:type="dcterms:W3CDTF">2019-09-03T13:03:45Z</dcterms:modified>
</cp:coreProperties>
</file>