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6" r:id="rId3"/>
    <p:sldId id="282" r:id="rId4"/>
    <p:sldId id="283" r:id="rId5"/>
    <p:sldId id="279" r:id="rId6"/>
    <p:sldId id="285" r:id="rId7"/>
    <p:sldId id="284" r:id="rId8"/>
    <p:sldId id="286" r:id="rId9"/>
    <p:sldId id="287" r:id="rId10"/>
    <p:sldId id="288" r:id="rId11"/>
    <p:sldId id="289" r:id="rId12"/>
    <p:sldId id="290" r:id="rId13"/>
    <p:sldId id="291" r:id="rId14"/>
    <p:sldId id="274" r:id="rId15"/>
    <p:sldId id="28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6" autoAdjust="0"/>
    <p:restoredTop sz="94660"/>
  </p:normalViewPr>
  <p:slideViewPr>
    <p:cSldViewPr snapToGrid="0">
      <p:cViewPr varScale="1">
        <p:scale>
          <a:sx n="45" d="100"/>
          <a:sy n="45" d="100"/>
        </p:scale>
        <p:origin x="53" y="9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479430"/>
            <a:ext cx="12192000" cy="3195881"/>
          </a:xfrm>
        </p:spPr>
        <p:txBody>
          <a:bodyPr/>
          <a:lstStyle/>
          <a:p>
            <a:r>
              <a:rPr lang="en-US" b="1" dirty="0" smtClean="0"/>
              <a:t>Sensors</a:t>
            </a:r>
            <a:r>
              <a:rPr lang="en-US" b="1" dirty="0"/>
              <a:t> </a:t>
            </a:r>
            <a:r>
              <a:rPr lang="en-US" b="1" dirty="0" smtClean="0"/>
              <a:t>Training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Enabling Bluetooth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5655733" cy="5339751"/>
          </a:xfrm>
        </p:spPr>
        <p:txBody>
          <a:bodyPr/>
          <a:lstStyle/>
          <a:p>
            <a:endParaRPr lang="en-US" dirty="0" smtClean="0"/>
          </a:p>
          <a:p>
            <a:pPr marL="1200150" indent="-742950">
              <a:buFont typeface="+mj-lt"/>
              <a:buAutoNum type="arabicPeriod"/>
            </a:pPr>
            <a:r>
              <a:rPr lang="en-US" dirty="0" smtClean="0"/>
              <a:t>Go </a:t>
            </a:r>
            <a:r>
              <a:rPr lang="en-US" dirty="0"/>
              <a:t>to the wrench-shaped </a:t>
            </a:r>
            <a:r>
              <a:rPr lang="en-US" dirty="0" smtClean="0"/>
              <a:t>symbol</a:t>
            </a:r>
            <a:endParaRPr lang="en-US" dirty="0">
              <a:sym typeface="Wingdings" panose="05000000000000000000" pitchFamily="2" charset="2"/>
            </a:endParaRPr>
          </a:p>
          <a:p>
            <a:pPr marL="1200150" indent="-7429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Check </a:t>
            </a:r>
            <a:r>
              <a:rPr lang="en-US" dirty="0" smtClean="0">
                <a:sym typeface="Wingdings" panose="05000000000000000000" pitchFamily="2" charset="2"/>
              </a:rPr>
              <a:t> both “Bluetooth</a:t>
            </a:r>
            <a:r>
              <a:rPr lang="en-US" dirty="0">
                <a:sym typeface="Wingdings" panose="05000000000000000000" pitchFamily="2" charset="2"/>
              </a:rPr>
              <a:t>” and “Visibility</a:t>
            </a:r>
            <a:r>
              <a:rPr lang="en-US" dirty="0" smtClean="0">
                <a:sym typeface="Wingdings" panose="05000000000000000000" pitchFamily="2" charset="2"/>
              </a:rPr>
              <a:t>”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3537" y="1752601"/>
            <a:ext cx="4340152" cy="312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Enabling Bluetooth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5740400" cy="5339751"/>
          </a:xfrm>
        </p:spPr>
        <p:txBody>
          <a:bodyPr>
            <a:normAutofit/>
          </a:bodyPr>
          <a:lstStyle/>
          <a:p>
            <a:pPr marL="1657350" lvl="1" indent="-742950">
              <a:buFont typeface="+mj-lt"/>
              <a:buAutoNum type="arabicPeriod" startAt="3"/>
            </a:pPr>
            <a:endParaRPr lang="en-US" sz="3600" dirty="0" smtClean="0">
              <a:sym typeface="Wingdings" panose="05000000000000000000" pitchFamily="2" charset="2"/>
            </a:endParaRPr>
          </a:p>
          <a:p>
            <a:pPr marL="1200150" indent="-742950">
              <a:buFont typeface="+mj-lt"/>
              <a:buAutoNum type="arabicPeriod" startAt="3"/>
            </a:pPr>
            <a:r>
              <a:rPr lang="en-US" dirty="0" smtClean="0">
                <a:sym typeface="Wingdings" panose="05000000000000000000" pitchFamily="2" charset="2"/>
              </a:rPr>
              <a:t>Go </a:t>
            </a:r>
            <a:r>
              <a:rPr lang="en-US" dirty="0">
                <a:sym typeface="Wingdings" panose="05000000000000000000" pitchFamily="2" charset="2"/>
              </a:rPr>
              <a:t>to “Connections” and click “Search”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4738" y="914399"/>
            <a:ext cx="3412596" cy="24565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738" y="3584274"/>
            <a:ext cx="3412596" cy="245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8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Enabling Bluetooth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5977467" cy="5339751"/>
          </a:xfrm>
        </p:spPr>
        <p:txBody>
          <a:bodyPr>
            <a:normAutofit/>
          </a:bodyPr>
          <a:lstStyle/>
          <a:p>
            <a:pPr marL="1200150" indent="-742950">
              <a:buFont typeface="+mj-lt"/>
              <a:buAutoNum type="arabicPeriod" startAt="3"/>
            </a:pPr>
            <a:endParaRPr lang="en-US" dirty="0" smtClean="0">
              <a:sym typeface="Wingdings" panose="05000000000000000000" pitchFamily="2" charset="2"/>
            </a:endParaRPr>
          </a:p>
          <a:p>
            <a:pPr marL="1200150" indent="-742950">
              <a:buFont typeface="+mj-lt"/>
              <a:buAutoNum type="arabicPeriod" startAt="4"/>
            </a:pPr>
            <a:r>
              <a:rPr lang="en-US" dirty="0" smtClean="0">
                <a:sym typeface="Wingdings" panose="05000000000000000000" pitchFamily="2" charset="2"/>
              </a:rPr>
              <a:t>Select </a:t>
            </a:r>
            <a:r>
              <a:rPr lang="en-US" dirty="0">
                <a:sym typeface="Wingdings" panose="05000000000000000000" pitchFamily="2" charset="2"/>
              </a:rPr>
              <a:t>Device Name </a:t>
            </a:r>
          </a:p>
          <a:p>
            <a:pPr marL="1200150" indent="-742950">
              <a:buFont typeface="+mj-lt"/>
              <a:buAutoNum type="arabicPeriod" startAt="4"/>
            </a:pPr>
            <a:r>
              <a:rPr lang="en-US" dirty="0">
                <a:sym typeface="Wingdings" panose="05000000000000000000" pitchFamily="2" charset="2"/>
              </a:rPr>
              <a:t>Press check mark for “Connect?”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9504" y="914399"/>
            <a:ext cx="3410962" cy="24553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9504" y="3618141"/>
            <a:ext cx="3410962" cy="245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10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Enabling Bluetooth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5943600" cy="5046134"/>
          </a:xfrm>
        </p:spPr>
        <p:txBody>
          <a:bodyPr>
            <a:normAutofit fontScale="92500"/>
          </a:bodyPr>
          <a:lstStyle/>
          <a:p>
            <a:pPr marL="1200150" indent="-742950">
              <a:buFont typeface="+mj-lt"/>
              <a:buAutoNum type="arabicPeriod" startAt="6"/>
            </a:pPr>
            <a:endParaRPr lang="en-US" dirty="0" smtClean="0"/>
          </a:p>
          <a:p>
            <a:pPr marL="1200150" indent="-742950">
              <a:buFont typeface="+mj-lt"/>
              <a:buAutoNum type="arabicPeriod" startAt="6"/>
            </a:pPr>
            <a:r>
              <a:rPr lang="en-US" dirty="0" smtClean="0"/>
              <a:t>Enter a passkey (must match on both devices; default is 1234)</a:t>
            </a:r>
          </a:p>
          <a:p>
            <a:pPr marL="1200150" indent="-742950">
              <a:buFont typeface="+mj-lt"/>
              <a:buAutoNum type="arabicPeriod" startAt="6"/>
            </a:pPr>
            <a:r>
              <a:rPr lang="en-US" dirty="0" smtClean="0"/>
              <a:t>If all goes well, symbol in top left corner will look like “&lt;&gt;” and “Connected!” will appear in the middle of the screen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870" y="914399"/>
            <a:ext cx="3622677" cy="26077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870" y="3642400"/>
            <a:ext cx="3651778" cy="26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For further information, refer to “Sensor Tutorial” under </a:t>
            </a:r>
            <a:r>
              <a:rPr lang="en-US" b="1" dirty="0" smtClean="0"/>
              <a:t>Help &amp; How-</a:t>
            </a:r>
            <a:r>
              <a:rPr lang="en-US" b="1" dirty="0" err="1" smtClean="0"/>
              <a:t>To’s</a:t>
            </a:r>
            <a:r>
              <a:rPr lang="en-US" b="1" dirty="0" smtClean="0"/>
              <a:t> </a:t>
            </a:r>
            <a:r>
              <a:rPr lang="en-US" dirty="0" smtClean="0"/>
              <a:t> for SLDPs on the manual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“Product Evaluation (Sensors)” may also be helpful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Share </a:t>
            </a:r>
            <a:r>
              <a:rPr lang="en-US" dirty="0" smtClean="0"/>
              <a:t>tasks – each team member should take a turn building the code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Save your work on Google Drive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Return </a:t>
            </a:r>
            <a:r>
              <a:rPr lang="en-US" dirty="0" smtClean="0"/>
              <a:t>all unused materials to 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0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Sensors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189" indent="0" algn="ctr"/>
            <a:endParaRPr lang="en-US" dirty="0" smtClean="0"/>
          </a:p>
          <a:p>
            <a:pPr marL="457189" indent="0" algn="ctr"/>
            <a:endParaRPr lang="en-US" sz="4000" dirty="0"/>
          </a:p>
          <a:p>
            <a:pPr marL="457189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1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33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Sensors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 algn="ctr">
              <a:lnSpc>
                <a:spcPct val="100000"/>
              </a:lnSpc>
              <a:buNone/>
            </a:pPr>
            <a:r>
              <a:rPr lang="en-US" b="1" dirty="0" smtClean="0">
                <a:solidFill>
                  <a:srgbClr val="FF6600"/>
                </a:solidFill>
              </a:rPr>
              <a:t>	</a:t>
            </a:r>
            <a:endParaRPr lang="en-US" dirty="0" smtClean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chemeClr val="tx1"/>
                </a:solidFill>
              </a:rPr>
              <a:t>Evaluates the robot’s surroundings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Creates inputs to control loops and switches</a:t>
            </a:r>
          </a:p>
          <a:p>
            <a:pPr>
              <a:lnSpc>
                <a:spcPct val="100000"/>
              </a:lnSpc>
            </a:pPr>
            <a:r>
              <a:rPr lang="en-US" dirty="0"/>
              <a:t>Three sensors </a:t>
            </a:r>
            <a:r>
              <a:rPr lang="en-US" dirty="0" smtClean="0"/>
              <a:t>primarily used for SLDPs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Light </a:t>
            </a:r>
            <a:r>
              <a:rPr lang="en-US" dirty="0"/>
              <a:t>sensor (measures light properties)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Gyro sensor (measures orientation)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Ultrasonic sensor (measures distance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03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Sensors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r>
              <a:rPr lang="en-US" b="1" dirty="0" smtClean="0">
                <a:solidFill>
                  <a:srgbClr val="FF6600"/>
                </a:solidFill>
              </a:rPr>
              <a:t>Types of Sensors</a:t>
            </a:r>
            <a:r>
              <a:rPr lang="en-US" b="1" dirty="0" smtClean="0">
                <a:solidFill>
                  <a:srgbClr val="FF6600"/>
                </a:solidFill>
              </a:rPr>
              <a:t>	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7"/>
          <a:stretch/>
        </p:blipFill>
        <p:spPr>
          <a:xfrm>
            <a:off x="1084667" y="1984074"/>
            <a:ext cx="2803975" cy="26895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64"/>
          <a:stretch/>
        </p:blipFill>
        <p:spPr>
          <a:xfrm>
            <a:off x="4854408" y="2029880"/>
            <a:ext cx="2754679" cy="26875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26"/>
          <a:stretch/>
        </p:blipFill>
        <p:spPr>
          <a:xfrm>
            <a:off x="8407130" y="1991807"/>
            <a:ext cx="2726575" cy="25427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5572" y="4534583"/>
            <a:ext cx="292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Light (Color) Sensor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619233" y="4534583"/>
            <a:ext cx="292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Gyro Sensor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209015" y="4486629"/>
            <a:ext cx="292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Ultrasonic Sensor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679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Switches &amp;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Switches perform different actions depending on the input</a:t>
            </a:r>
          </a:p>
          <a:p>
            <a:pPr lvl="1"/>
            <a:r>
              <a:rPr lang="en-US" dirty="0" smtClean="0"/>
              <a:t>“If-else” statements</a:t>
            </a:r>
          </a:p>
          <a:p>
            <a:r>
              <a:rPr lang="en-US" dirty="0" smtClean="0"/>
              <a:t>Loops continuously loop sections of code repeatedly until the end statement occurs</a:t>
            </a:r>
          </a:p>
          <a:p>
            <a:pPr lvl="1"/>
            <a:r>
              <a:rPr lang="en-US" dirty="0" smtClean="0"/>
              <a:t>Set amount of time, distance from wall,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9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Switches and Loops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169" y="1659955"/>
            <a:ext cx="3973231" cy="43150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200" y="2197480"/>
            <a:ext cx="3860800" cy="268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 Code – Gyro 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49867"/>
            <a:ext cx="5537200" cy="520428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 smtClean="0"/>
              <a:t>Gyro sensor must be reset prior to every reading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 smtClean="0"/>
              <a:t>Change type to “Reset”</a:t>
            </a:r>
            <a:endParaRPr lang="en-US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 smtClean="0"/>
              <a:t>Inserting a “Wait” block increases gyro sensor accuracy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 smtClean="0"/>
              <a:t>Use a loop to continuously turn the robot until a specific angle is reached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891" y="2612723"/>
            <a:ext cx="6100900" cy="202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85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Ports 1, 2, 3, and 4 are for sensors and other inputs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Ports A, B, C, and D are for motors and other outputs</a:t>
            </a:r>
          </a:p>
          <a:p>
            <a:pPr>
              <a:spcAft>
                <a:spcPts val="600"/>
              </a:spcAft>
            </a:pPr>
            <a:r>
              <a:rPr lang="en-US" b="1" dirty="0" smtClean="0"/>
              <a:t>Port View</a:t>
            </a:r>
            <a:r>
              <a:rPr lang="en-US" dirty="0" smtClean="0"/>
              <a:t> displays sensor readings in real-time on the EV3 brick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Ex. information for light intensity must be determined using port view to make the line-following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8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Port 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829" y="1689099"/>
            <a:ext cx="6698871" cy="3915833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4097868" y="2980267"/>
            <a:ext cx="3352800" cy="130386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6" idx="1"/>
          </p:cNvCxnSpPr>
          <p:nvPr/>
        </p:nvCxnSpPr>
        <p:spPr>
          <a:xfrm>
            <a:off x="3035828" y="2878780"/>
            <a:ext cx="1062040" cy="7534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36195" y="2540226"/>
            <a:ext cx="259926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Ultrasonic Sensor Reading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8137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Bluetooth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5875867" cy="533975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Enable Bluetooth to upload and run code immediately from computer to robot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4203" y="1608666"/>
            <a:ext cx="4775345" cy="343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86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(6)</Template>
  <TotalTime>739</TotalTime>
  <Words>321</Words>
  <Application>Microsoft Office PowerPoint</Application>
  <PresentationFormat>Widescreen</PresentationFormat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MS PGothic</vt:lpstr>
      <vt:lpstr>Arial</vt:lpstr>
      <vt:lpstr>Wingdings</vt:lpstr>
      <vt:lpstr>EG template</vt:lpstr>
      <vt:lpstr>Sensors Training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Evaluation &amp; Quality Improvement</dc:title>
  <dc:creator>Eve Fishinevich</dc:creator>
  <cp:lastModifiedBy>General Engineering</cp:lastModifiedBy>
  <cp:revision>93</cp:revision>
  <dcterms:created xsi:type="dcterms:W3CDTF">2016-01-21T03:20:19Z</dcterms:created>
  <dcterms:modified xsi:type="dcterms:W3CDTF">2017-02-28T05:26:03Z</dcterms:modified>
</cp:coreProperties>
</file>