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72" r:id="rId2"/>
    <p:sldId id="256" r:id="rId3"/>
    <p:sldId id="257" r:id="rId4"/>
    <p:sldId id="268" r:id="rId5"/>
    <p:sldId id="259" r:id="rId6"/>
    <p:sldId id="258" r:id="rId7"/>
    <p:sldId id="264" r:id="rId8"/>
    <p:sldId id="260" r:id="rId9"/>
    <p:sldId id="263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1C9FE-9A8E-2E47-801E-7B76BFC70FEA}" v="943" dt="2018-12-05T04:31:03.613"/>
    <p1510:client id="{73FCFEA4-D322-A053-56BB-B6D5AB2F3B4B}" v="13" dt="2018-12-05T04:00:11.424"/>
    <p1510:client id="{251383DF-E0B7-7121-30A3-39A20D468E4D}" v="5" dt="2018-12-05T04:28:10.167"/>
    <p1510:client id="{FE0BC2E9-F156-4BB5-9010-20EA796B54D3}" v="424" dt="2018-12-04T15:59:27.240"/>
    <p1510:client id="{D2020168-58CA-67DD-F9D4-EF0930F9B51A}" v="103" dt="2018-12-04T16:44:28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4"/>
    <p:restoredTop sz="93233"/>
  </p:normalViewPr>
  <p:slideViewPr>
    <p:cSldViewPr snapToGrid="0" snapToObjects="1">
      <p:cViewPr varScale="1">
        <p:scale>
          <a:sx n="57" d="100"/>
          <a:sy n="57" d="100"/>
        </p:scale>
        <p:origin x="3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D816F-F83F-DD49-B979-D99429DF2323}" type="doc">
      <dgm:prSet loTypeId="urn:microsoft.com/office/officeart/2008/layout/AlternatingHexagon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8551C0-5382-404A-8E21-6C24BD393926}">
      <dgm:prSet phldrT="[Text]"/>
      <dgm:spPr/>
      <dgm:t>
        <a:bodyPr/>
        <a:lstStyle/>
        <a:p>
          <a:r>
            <a:rPr lang="en-US"/>
            <a:t>“</a:t>
          </a:r>
          <a:r>
            <a:rPr lang="en-US" b="0" i="0"/>
            <a:t>When fossil fuels are burned, they release nitrogen oxides into the atmosphere, which contribute to the formation of smog and acid rain.”</a:t>
          </a:r>
          <a:endParaRPr lang="en-US"/>
        </a:p>
      </dgm:t>
    </dgm:pt>
    <dgm:pt modelId="{CDB39441-7BF1-7940-A974-0F5ABDC07B74}" type="parTrans" cxnId="{9A8E95B5-FA38-E04F-B3A6-999ED74B30F1}">
      <dgm:prSet/>
      <dgm:spPr/>
      <dgm:t>
        <a:bodyPr/>
        <a:lstStyle/>
        <a:p>
          <a:endParaRPr lang="en-US"/>
        </a:p>
      </dgm:t>
    </dgm:pt>
    <dgm:pt modelId="{3A0FC9E1-08B8-0949-90F1-1EFF1475B909}" type="sibTrans" cxnId="{9A8E95B5-FA38-E04F-B3A6-999ED74B30F1}">
      <dgm:prSet/>
      <dgm:spPr/>
      <dgm:t>
        <a:bodyPr/>
        <a:lstStyle/>
        <a:p>
          <a:endParaRPr lang="en-US"/>
        </a:p>
      </dgm:t>
    </dgm:pt>
    <dgm:pt modelId="{25A7A151-16BD-0A4C-9196-EE77511231C8}">
      <dgm:prSet phldrT="[Text]" phldr="1"/>
      <dgm:spPr/>
      <dgm:t>
        <a:bodyPr/>
        <a:lstStyle/>
        <a:p>
          <a:endParaRPr lang="en-US"/>
        </a:p>
      </dgm:t>
    </dgm:pt>
    <dgm:pt modelId="{BF603F3C-3177-2545-A51B-29697AD053D6}" type="parTrans" cxnId="{5D451766-0574-1940-B54A-258ECA29110F}">
      <dgm:prSet/>
      <dgm:spPr/>
      <dgm:t>
        <a:bodyPr/>
        <a:lstStyle/>
        <a:p>
          <a:endParaRPr lang="en-US"/>
        </a:p>
      </dgm:t>
    </dgm:pt>
    <dgm:pt modelId="{13E846D7-624D-CC4F-B505-8D07D31A0404}" type="sibTrans" cxnId="{5D451766-0574-1940-B54A-258ECA29110F}">
      <dgm:prSet/>
      <dgm:spPr/>
      <dgm:t>
        <a:bodyPr/>
        <a:lstStyle/>
        <a:p>
          <a:endParaRPr lang="en-US"/>
        </a:p>
      </dgm:t>
    </dgm:pt>
    <dgm:pt modelId="{153C530E-500D-1942-A938-0CFA73C3A0A0}">
      <dgm:prSet phldrT="[Text]"/>
      <dgm:spPr/>
      <dgm:t>
        <a:bodyPr/>
        <a:lstStyle/>
        <a:p>
          <a:r>
            <a:rPr lang="en-US"/>
            <a:t>“</a:t>
          </a:r>
          <a:r>
            <a:rPr lang="en-US" b="1" i="0"/>
            <a:t>There’s literally a ton of plastic garbage for every person on Earth”</a:t>
          </a:r>
          <a:endParaRPr lang="en-US"/>
        </a:p>
      </dgm:t>
    </dgm:pt>
    <dgm:pt modelId="{B61F3BBA-93E1-6D48-9147-62ACFACD9BFE}" type="parTrans" cxnId="{3EF425CC-3B9B-184D-9F68-29B465489741}">
      <dgm:prSet/>
      <dgm:spPr/>
      <dgm:t>
        <a:bodyPr/>
        <a:lstStyle/>
        <a:p>
          <a:endParaRPr lang="en-US"/>
        </a:p>
      </dgm:t>
    </dgm:pt>
    <dgm:pt modelId="{4A498C96-D86B-0E4C-A21E-229404776517}" type="sibTrans" cxnId="{3EF425CC-3B9B-184D-9F68-29B465489741}">
      <dgm:prSet/>
      <dgm:spPr/>
      <dgm:t>
        <a:bodyPr/>
        <a:lstStyle/>
        <a:p>
          <a:endParaRPr lang="en-US"/>
        </a:p>
      </dgm:t>
    </dgm:pt>
    <dgm:pt modelId="{149634EA-F8B1-D547-A40E-CDCEFE2BAE34}">
      <dgm:prSet phldrT="[Text]"/>
      <dgm:spPr/>
      <dgm:t>
        <a:bodyPr/>
        <a:lstStyle/>
        <a:p>
          <a:r>
            <a:rPr lang="en-US"/>
            <a:t>“</a:t>
          </a:r>
          <a:r>
            <a:rPr lang="en-US" b="0" i="0"/>
            <a:t>Within its work on renewable energy, UNDP supports the development of on- and off-grid renewable energy technologies and delivery services. ”</a:t>
          </a:r>
          <a:endParaRPr lang="en-US"/>
        </a:p>
      </dgm:t>
    </dgm:pt>
    <dgm:pt modelId="{96A6B85E-7FFF-A54B-AF3E-6A5D13048CF5}" type="parTrans" cxnId="{991DA49F-DDE2-3445-88D5-2064451DEEDE}">
      <dgm:prSet/>
      <dgm:spPr/>
      <dgm:t>
        <a:bodyPr/>
        <a:lstStyle/>
        <a:p>
          <a:endParaRPr lang="en-US"/>
        </a:p>
      </dgm:t>
    </dgm:pt>
    <dgm:pt modelId="{5FADA6EB-86DC-BF43-9AE1-01072CCFB5AD}" type="sibTrans" cxnId="{991DA49F-DDE2-3445-88D5-2064451DEEDE}">
      <dgm:prSet/>
      <dgm:spPr/>
      <dgm:t>
        <a:bodyPr/>
        <a:lstStyle/>
        <a:p>
          <a:endParaRPr lang="en-US"/>
        </a:p>
      </dgm:t>
    </dgm:pt>
    <dgm:pt modelId="{762E7345-52A5-1B4B-B87E-68D59E29884D}">
      <dgm:prSet phldrT="[Text]" phldr="1"/>
      <dgm:spPr/>
      <dgm:t>
        <a:bodyPr/>
        <a:lstStyle/>
        <a:p>
          <a:endParaRPr lang="en-US"/>
        </a:p>
      </dgm:t>
    </dgm:pt>
    <dgm:pt modelId="{FD040825-9732-6A4E-8D80-EC819E0EC176}" type="parTrans" cxnId="{03E9744B-C75C-C242-AD9E-FA28CA2E8959}">
      <dgm:prSet/>
      <dgm:spPr/>
      <dgm:t>
        <a:bodyPr/>
        <a:lstStyle/>
        <a:p>
          <a:endParaRPr lang="en-US"/>
        </a:p>
      </dgm:t>
    </dgm:pt>
    <dgm:pt modelId="{E05D900C-CB8D-044D-ABEC-F871E977C736}" type="sibTrans" cxnId="{03E9744B-C75C-C242-AD9E-FA28CA2E8959}">
      <dgm:prSet/>
      <dgm:spPr/>
      <dgm:t>
        <a:bodyPr/>
        <a:lstStyle/>
        <a:p>
          <a:endParaRPr lang="en-US"/>
        </a:p>
      </dgm:t>
    </dgm:pt>
    <dgm:pt modelId="{D76CF8AB-A476-1E45-90B8-FB3242673B48}" type="pres">
      <dgm:prSet presAssocID="{BBAD816F-F83F-DD49-B979-D99429DF2323}" presName="Name0" presStyleCnt="0">
        <dgm:presLayoutVars>
          <dgm:chMax/>
          <dgm:chPref/>
          <dgm:dir/>
          <dgm:animLvl val="lvl"/>
        </dgm:presLayoutVars>
      </dgm:prSet>
      <dgm:spPr/>
    </dgm:pt>
    <dgm:pt modelId="{3F4F6AFD-55F9-8F4D-BB62-9F202DCFE9E1}" type="pres">
      <dgm:prSet presAssocID="{E18551C0-5382-404A-8E21-6C24BD393926}" presName="composite" presStyleCnt="0"/>
      <dgm:spPr/>
    </dgm:pt>
    <dgm:pt modelId="{8E8C841A-22B1-C94C-9D74-DC9F533FB7A4}" type="pres">
      <dgm:prSet presAssocID="{E18551C0-5382-404A-8E21-6C24BD39392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C466487B-A64F-1243-949C-19C405D97200}" type="pres">
      <dgm:prSet presAssocID="{E18551C0-5382-404A-8E21-6C24BD39392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5589978-7F0F-8A4B-A62B-97BD4497965E}" type="pres">
      <dgm:prSet presAssocID="{E18551C0-5382-404A-8E21-6C24BD393926}" presName="BalanceSpacing" presStyleCnt="0"/>
      <dgm:spPr/>
    </dgm:pt>
    <dgm:pt modelId="{E16FBA7C-420A-E34B-9831-AC324D908DA1}" type="pres">
      <dgm:prSet presAssocID="{E18551C0-5382-404A-8E21-6C24BD393926}" presName="BalanceSpacing1" presStyleCnt="0"/>
      <dgm:spPr/>
    </dgm:pt>
    <dgm:pt modelId="{49C6A10C-695B-7B48-8949-8CA7D17E5FFE}" type="pres">
      <dgm:prSet presAssocID="{3A0FC9E1-08B8-0949-90F1-1EFF1475B909}" presName="Accent1Text" presStyleLbl="node1" presStyleIdx="1" presStyleCnt="6"/>
      <dgm:spPr/>
    </dgm:pt>
    <dgm:pt modelId="{3CBF7F77-E3EC-654E-9EC6-954B080A4F9D}" type="pres">
      <dgm:prSet presAssocID="{3A0FC9E1-08B8-0949-90F1-1EFF1475B909}" presName="spaceBetweenRectangles" presStyleCnt="0"/>
      <dgm:spPr/>
    </dgm:pt>
    <dgm:pt modelId="{CCFF6290-23D0-3B4E-848C-7196A2A5C51F}" type="pres">
      <dgm:prSet presAssocID="{153C530E-500D-1942-A938-0CFA73C3A0A0}" presName="composite" presStyleCnt="0"/>
      <dgm:spPr/>
    </dgm:pt>
    <dgm:pt modelId="{19E5EA7E-BC80-5344-B577-D33CED14B135}" type="pres">
      <dgm:prSet presAssocID="{153C530E-500D-1942-A938-0CFA73C3A0A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1DDB62FE-962C-CC42-8AAD-3FE1942C6E37}" type="pres">
      <dgm:prSet presAssocID="{153C530E-500D-1942-A938-0CFA73C3A0A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9B65963-C23C-ED45-98C2-036A14F89D32}" type="pres">
      <dgm:prSet presAssocID="{153C530E-500D-1942-A938-0CFA73C3A0A0}" presName="BalanceSpacing" presStyleCnt="0"/>
      <dgm:spPr/>
    </dgm:pt>
    <dgm:pt modelId="{B5968882-FF7B-9F4D-A615-C7E2A1F9177B}" type="pres">
      <dgm:prSet presAssocID="{153C530E-500D-1942-A938-0CFA73C3A0A0}" presName="BalanceSpacing1" presStyleCnt="0"/>
      <dgm:spPr/>
    </dgm:pt>
    <dgm:pt modelId="{12554A38-96A3-684B-BDC7-ECCC38CC2DE1}" type="pres">
      <dgm:prSet presAssocID="{4A498C96-D86B-0E4C-A21E-229404776517}" presName="Accent1Text" presStyleLbl="node1" presStyleIdx="3" presStyleCnt="6"/>
      <dgm:spPr/>
    </dgm:pt>
    <dgm:pt modelId="{BA7BBABA-30F3-0145-A489-7B3E22D53A31}" type="pres">
      <dgm:prSet presAssocID="{4A498C96-D86B-0E4C-A21E-229404776517}" presName="spaceBetweenRectangles" presStyleCnt="0"/>
      <dgm:spPr/>
    </dgm:pt>
    <dgm:pt modelId="{5F930F3C-D438-B64E-9519-359CF67BB3E6}" type="pres">
      <dgm:prSet presAssocID="{149634EA-F8B1-D547-A40E-CDCEFE2BAE34}" presName="composite" presStyleCnt="0"/>
      <dgm:spPr/>
    </dgm:pt>
    <dgm:pt modelId="{E88DD411-A1DB-564A-8779-FDF8485F55E9}" type="pres">
      <dgm:prSet presAssocID="{149634EA-F8B1-D547-A40E-CDCEFE2BAE3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0747D92-7293-7A43-986F-84EF3AD57962}" type="pres">
      <dgm:prSet presAssocID="{149634EA-F8B1-D547-A40E-CDCEFE2BAE3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1BA051C-E5CE-0C4A-B08C-4C2C36543054}" type="pres">
      <dgm:prSet presAssocID="{149634EA-F8B1-D547-A40E-CDCEFE2BAE34}" presName="BalanceSpacing" presStyleCnt="0"/>
      <dgm:spPr/>
    </dgm:pt>
    <dgm:pt modelId="{E60D7A7A-DB20-FF4A-AA3A-E72443D08B5B}" type="pres">
      <dgm:prSet presAssocID="{149634EA-F8B1-D547-A40E-CDCEFE2BAE34}" presName="BalanceSpacing1" presStyleCnt="0"/>
      <dgm:spPr/>
    </dgm:pt>
    <dgm:pt modelId="{6FBA4224-759B-EF4C-BA20-CDE22D179B4E}" type="pres">
      <dgm:prSet presAssocID="{5FADA6EB-86DC-BF43-9AE1-01072CCFB5AD}" presName="Accent1Text" presStyleLbl="node1" presStyleIdx="5" presStyleCnt="6"/>
      <dgm:spPr/>
    </dgm:pt>
  </dgm:ptLst>
  <dgm:cxnLst>
    <dgm:cxn modelId="{406C1426-FEDE-D542-B80B-252F35BF8341}" type="presOf" srcId="{25A7A151-16BD-0A4C-9196-EE77511231C8}" destId="{C466487B-A64F-1243-949C-19C405D97200}" srcOrd="0" destOrd="0" presId="urn:microsoft.com/office/officeart/2008/layout/AlternatingHexagons"/>
    <dgm:cxn modelId="{03E9744B-C75C-C242-AD9E-FA28CA2E8959}" srcId="{149634EA-F8B1-D547-A40E-CDCEFE2BAE34}" destId="{762E7345-52A5-1B4B-B87E-68D59E29884D}" srcOrd="0" destOrd="0" parTransId="{FD040825-9732-6A4E-8D80-EC819E0EC176}" sibTransId="{E05D900C-CB8D-044D-ABEC-F871E977C736}"/>
    <dgm:cxn modelId="{EF917A5A-EDFC-364B-BD62-54500FCFB731}" type="presOf" srcId="{149634EA-F8B1-D547-A40E-CDCEFE2BAE34}" destId="{E88DD411-A1DB-564A-8779-FDF8485F55E9}" srcOrd="0" destOrd="0" presId="urn:microsoft.com/office/officeart/2008/layout/AlternatingHexagons"/>
    <dgm:cxn modelId="{58664F5E-0CA6-C24A-99A7-948208A79EC0}" type="presOf" srcId="{E18551C0-5382-404A-8E21-6C24BD393926}" destId="{8E8C841A-22B1-C94C-9D74-DC9F533FB7A4}" srcOrd="0" destOrd="0" presId="urn:microsoft.com/office/officeart/2008/layout/AlternatingHexagons"/>
    <dgm:cxn modelId="{7C9B9064-8487-FA43-9800-7E6E699A881B}" type="presOf" srcId="{153C530E-500D-1942-A938-0CFA73C3A0A0}" destId="{19E5EA7E-BC80-5344-B577-D33CED14B135}" srcOrd="0" destOrd="0" presId="urn:microsoft.com/office/officeart/2008/layout/AlternatingHexagons"/>
    <dgm:cxn modelId="{5D451766-0574-1940-B54A-258ECA29110F}" srcId="{E18551C0-5382-404A-8E21-6C24BD393926}" destId="{25A7A151-16BD-0A4C-9196-EE77511231C8}" srcOrd="0" destOrd="0" parTransId="{BF603F3C-3177-2545-A51B-29697AD053D6}" sibTransId="{13E846D7-624D-CC4F-B505-8D07D31A0404}"/>
    <dgm:cxn modelId="{571DD56A-502E-3043-A1B3-3AC4FB1C4FD2}" type="presOf" srcId="{3A0FC9E1-08B8-0949-90F1-1EFF1475B909}" destId="{49C6A10C-695B-7B48-8949-8CA7D17E5FFE}" srcOrd="0" destOrd="0" presId="urn:microsoft.com/office/officeart/2008/layout/AlternatingHexagons"/>
    <dgm:cxn modelId="{E82BB475-8F4B-F142-8FB6-650B585CF7AE}" type="presOf" srcId="{4A498C96-D86B-0E4C-A21E-229404776517}" destId="{12554A38-96A3-684B-BDC7-ECCC38CC2DE1}" srcOrd="0" destOrd="0" presId="urn:microsoft.com/office/officeart/2008/layout/AlternatingHexagons"/>
    <dgm:cxn modelId="{04C2318E-0361-AB4B-8E7C-804C2AD65DDF}" type="presOf" srcId="{BBAD816F-F83F-DD49-B979-D99429DF2323}" destId="{D76CF8AB-A476-1E45-90B8-FB3242673B48}" srcOrd="0" destOrd="0" presId="urn:microsoft.com/office/officeart/2008/layout/AlternatingHexagons"/>
    <dgm:cxn modelId="{B364669C-203B-2042-AB38-67E0F2C368BC}" type="presOf" srcId="{5FADA6EB-86DC-BF43-9AE1-01072CCFB5AD}" destId="{6FBA4224-759B-EF4C-BA20-CDE22D179B4E}" srcOrd="0" destOrd="0" presId="urn:microsoft.com/office/officeart/2008/layout/AlternatingHexagons"/>
    <dgm:cxn modelId="{991DA49F-DDE2-3445-88D5-2064451DEEDE}" srcId="{BBAD816F-F83F-DD49-B979-D99429DF2323}" destId="{149634EA-F8B1-D547-A40E-CDCEFE2BAE34}" srcOrd="2" destOrd="0" parTransId="{96A6B85E-7FFF-A54B-AF3E-6A5D13048CF5}" sibTransId="{5FADA6EB-86DC-BF43-9AE1-01072CCFB5AD}"/>
    <dgm:cxn modelId="{9A8E95B5-FA38-E04F-B3A6-999ED74B30F1}" srcId="{BBAD816F-F83F-DD49-B979-D99429DF2323}" destId="{E18551C0-5382-404A-8E21-6C24BD393926}" srcOrd="0" destOrd="0" parTransId="{CDB39441-7BF1-7940-A974-0F5ABDC07B74}" sibTransId="{3A0FC9E1-08B8-0949-90F1-1EFF1475B909}"/>
    <dgm:cxn modelId="{3EF425CC-3B9B-184D-9F68-29B465489741}" srcId="{BBAD816F-F83F-DD49-B979-D99429DF2323}" destId="{153C530E-500D-1942-A938-0CFA73C3A0A0}" srcOrd="1" destOrd="0" parTransId="{B61F3BBA-93E1-6D48-9147-62ACFACD9BFE}" sibTransId="{4A498C96-D86B-0E4C-A21E-229404776517}"/>
    <dgm:cxn modelId="{9C8518FB-C5EA-374D-A87C-AB46C84CD8AB}" type="presOf" srcId="{762E7345-52A5-1B4B-B87E-68D59E29884D}" destId="{10747D92-7293-7A43-986F-84EF3AD57962}" srcOrd="0" destOrd="0" presId="urn:microsoft.com/office/officeart/2008/layout/AlternatingHexagons"/>
    <dgm:cxn modelId="{AD126585-3338-774C-A7AE-AE34DF3D1A6E}" type="presParOf" srcId="{D76CF8AB-A476-1E45-90B8-FB3242673B48}" destId="{3F4F6AFD-55F9-8F4D-BB62-9F202DCFE9E1}" srcOrd="0" destOrd="0" presId="urn:microsoft.com/office/officeart/2008/layout/AlternatingHexagons"/>
    <dgm:cxn modelId="{C949498F-7C0D-D64C-9985-98AF8486ADAC}" type="presParOf" srcId="{3F4F6AFD-55F9-8F4D-BB62-9F202DCFE9E1}" destId="{8E8C841A-22B1-C94C-9D74-DC9F533FB7A4}" srcOrd="0" destOrd="0" presId="urn:microsoft.com/office/officeart/2008/layout/AlternatingHexagons"/>
    <dgm:cxn modelId="{0FFC5B51-360E-544A-90C4-E097D70173CE}" type="presParOf" srcId="{3F4F6AFD-55F9-8F4D-BB62-9F202DCFE9E1}" destId="{C466487B-A64F-1243-949C-19C405D97200}" srcOrd="1" destOrd="0" presId="urn:microsoft.com/office/officeart/2008/layout/AlternatingHexagons"/>
    <dgm:cxn modelId="{5216DFA2-12D0-A241-8397-66E33FBE30A7}" type="presParOf" srcId="{3F4F6AFD-55F9-8F4D-BB62-9F202DCFE9E1}" destId="{E5589978-7F0F-8A4B-A62B-97BD4497965E}" srcOrd="2" destOrd="0" presId="urn:microsoft.com/office/officeart/2008/layout/AlternatingHexagons"/>
    <dgm:cxn modelId="{BD7D379D-9E40-9A46-A374-1C1D2257290D}" type="presParOf" srcId="{3F4F6AFD-55F9-8F4D-BB62-9F202DCFE9E1}" destId="{E16FBA7C-420A-E34B-9831-AC324D908DA1}" srcOrd="3" destOrd="0" presId="urn:microsoft.com/office/officeart/2008/layout/AlternatingHexagons"/>
    <dgm:cxn modelId="{4DE0CED7-ABE2-044A-A447-0CBB07820655}" type="presParOf" srcId="{3F4F6AFD-55F9-8F4D-BB62-9F202DCFE9E1}" destId="{49C6A10C-695B-7B48-8949-8CA7D17E5FFE}" srcOrd="4" destOrd="0" presId="urn:microsoft.com/office/officeart/2008/layout/AlternatingHexagons"/>
    <dgm:cxn modelId="{CF23393D-EFF7-5045-9EB2-47F6070CD58E}" type="presParOf" srcId="{D76CF8AB-A476-1E45-90B8-FB3242673B48}" destId="{3CBF7F77-E3EC-654E-9EC6-954B080A4F9D}" srcOrd="1" destOrd="0" presId="urn:microsoft.com/office/officeart/2008/layout/AlternatingHexagons"/>
    <dgm:cxn modelId="{D0722052-2E08-DA45-B2A7-747F16D90BEE}" type="presParOf" srcId="{D76CF8AB-A476-1E45-90B8-FB3242673B48}" destId="{CCFF6290-23D0-3B4E-848C-7196A2A5C51F}" srcOrd="2" destOrd="0" presId="urn:microsoft.com/office/officeart/2008/layout/AlternatingHexagons"/>
    <dgm:cxn modelId="{590E7779-0FC9-DC4F-9DFA-5E1E363D4D85}" type="presParOf" srcId="{CCFF6290-23D0-3B4E-848C-7196A2A5C51F}" destId="{19E5EA7E-BC80-5344-B577-D33CED14B135}" srcOrd="0" destOrd="0" presId="urn:microsoft.com/office/officeart/2008/layout/AlternatingHexagons"/>
    <dgm:cxn modelId="{63C7A593-57BE-4049-A1A1-EC42ED995A9F}" type="presParOf" srcId="{CCFF6290-23D0-3B4E-848C-7196A2A5C51F}" destId="{1DDB62FE-962C-CC42-8AAD-3FE1942C6E37}" srcOrd="1" destOrd="0" presId="urn:microsoft.com/office/officeart/2008/layout/AlternatingHexagons"/>
    <dgm:cxn modelId="{576B6D80-504B-0244-9188-CDA5F74043FE}" type="presParOf" srcId="{CCFF6290-23D0-3B4E-848C-7196A2A5C51F}" destId="{89B65963-C23C-ED45-98C2-036A14F89D32}" srcOrd="2" destOrd="0" presId="urn:microsoft.com/office/officeart/2008/layout/AlternatingHexagons"/>
    <dgm:cxn modelId="{B054DA00-09DE-374C-B3A9-7AE276928101}" type="presParOf" srcId="{CCFF6290-23D0-3B4E-848C-7196A2A5C51F}" destId="{B5968882-FF7B-9F4D-A615-C7E2A1F9177B}" srcOrd="3" destOrd="0" presId="urn:microsoft.com/office/officeart/2008/layout/AlternatingHexagons"/>
    <dgm:cxn modelId="{BF041BD5-BFA2-9A46-BA74-EBC54DF04C37}" type="presParOf" srcId="{CCFF6290-23D0-3B4E-848C-7196A2A5C51F}" destId="{12554A38-96A3-684B-BDC7-ECCC38CC2DE1}" srcOrd="4" destOrd="0" presId="urn:microsoft.com/office/officeart/2008/layout/AlternatingHexagons"/>
    <dgm:cxn modelId="{9E0C1160-9750-EA43-A597-5F1FE4317B4C}" type="presParOf" srcId="{D76CF8AB-A476-1E45-90B8-FB3242673B48}" destId="{BA7BBABA-30F3-0145-A489-7B3E22D53A31}" srcOrd="3" destOrd="0" presId="urn:microsoft.com/office/officeart/2008/layout/AlternatingHexagons"/>
    <dgm:cxn modelId="{CFB79990-1D9F-A44A-8E48-16DC91DD2473}" type="presParOf" srcId="{D76CF8AB-A476-1E45-90B8-FB3242673B48}" destId="{5F930F3C-D438-B64E-9519-359CF67BB3E6}" srcOrd="4" destOrd="0" presId="urn:microsoft.com/office/officeart/2008/layout/AlternatingHexagons"/>
    <dgm:cxn modelId="{85D697EC-7764-2C41-BC64-CB08133509F2}" type="presParOf" srcId="{5F930F3C-D438-B64E-9519-359CF67BB3E6}" destId="{E88DD411-A1DB-564A-8779-FDF8485F55E9}" srcOrd="0" destOrd="0" presId="urn:microsoft.com/office/officeart/2008/layout/AlternatingHexagons"/>
    <dgm:cxn modelId="{8477E217-9FF6-7643-943A-BAD27B55B6DD}" type="presParOf" srcId="{5F930F3C-D438-B64E-9519-359CF67BB3E6}" destId="{10747D92-7293-7A43-986F-84EF3AD57962}" srcOrd="1" destOrd="0" presId="urn:microsoft.com/office/officeart/2008/layout/AlternatingHexagons"/>
    <dgm:cxn modelId="{55315A13-73C4-824F-A8A1-8EFDE2E576B6}" type="presParOf" srcId="{5F930F3C-D438-B64E-9519-359CF67BB3E6}" destId="{A1BA051C-E5CE-0C4A-B08C-4C2C36543054}" srcOrd="2" destOrd="0" presId="urn:microsoft.com/office/officeart/2008/layout/AlternatingHexagons"/>
    <dgm:cxn modelId="{9AF2BF83-F100-4743-AAB3-FE3D591148F4}" type="presParOf" srcId="{5F930F3C-D438-B64E-9519-359CF67BB3E6}" destId="{E60D7A7A-DB20-FF4A-AA3A-E72443D08B5B}" srcOrd="3" destOrd="0" presId="urn:microsoft.com/office/officeart/2008/layout/AlternatingHexagons"/>
    <dgm:cxn modelId="{3B655EC0-15FC-1E4C-B1D2-C5EE4D3B25CE}" type="presParOf" srcId="{5F930F3C-D438-B64E-9519-359CF67BB3E6}" destId="{6FBA4224-759B-EF4C-BA20-CDE22D179B4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4C4A35-563E-1E44-857F-F6E0F77F683F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64540F-893A-134A-8029-35C283822E79}">
      <dgm:prSet phldrT="[Text]"/>
      <dgm:spPr/>
      <dgm:t>
        <a:bodyPr/>
        <a:lstStyle/>
        <a:p>
          <a:r>
            <a:rPr lang="en-US"/>
            <a:t>Combustion Chamber</a:t>
          </a:r>
        </a:p>
      </dgm:t>
    </dgm:pt>
    <dgm:pt modelId="{EBBD3756-1E9C-0E49-AF02-1D49B99FCCDC}" type="parTrans" cxnId="{35AE58F7-C9FC-EF44-B791-55BFA40FBF7F}">
      <dgm:prSet/>
      <dgm:spPr/>
      <dgm:t>
        <a:bodyPr/>
        <a:lstStyle/>
        <a:p>
          <a:endParaRPr lang="en-US"/>
        </a:p>
      </dgm:t>
    </dgm:pt>
    <dgm:pt modelId="{93C89061-4A67-4E4D-9AEA-140B997BDA2F}" type="sibTrans" cxnId="{35AE58F7-C9FC-EF44-B791-55BFA40FBF7F}">
      <dgm:prSet/>
      <dgm:spPr/>
      <dgm:t>
        <a:bodyPr/>
        <a:lstStyle/>
        <a:p>
          <a:endParaRPr lang="en-US"/>
        </a:p>
      </dgm:t>
    </dgm:pt>
    <dgm:pt modelId="{C0D6B16E-CECB-1548-8955-F03F3A47E003}">
      <dgm:prSet phldrT="[Text]"/>
      <dgm:spPr/>
      <dgm:t>
        <a:bodyPr/>
        <a:lstStyle/>
        <a:p>
          <a:r>
            <a:rPr lang="en-US"/>
            <a:t>Burns biofuels</a:t>
          </a:r>
          <a:r>
            <a:rPr lang="en-GB"/>
            <a:t> </a:t>
          </a:r>
          <a:endParaRPr lang="en-US"/>
        </a:p>
      </dgm:t>
    </dgm:pt>
    <dgm:pt modelId="{6522B072-3890-764A-935B-7869FBBA203F}" type="parTrans" cxnId="{25115F56-2B56-F648-9CFB-EA993B83BF61}">
      <dgm:prSet/>
      <dgm:spPr/>
      <dgm:t>
        <a:bodyPr/>
        <a:lstStyle/>
        <a:p>
          <a:endParaRPr lang="en-US"/>
        </a:p>
      </dgm:t>
    </dgm:pt>
    <dgm:pt modelId="{587B498C-D775-904F-8BFB-FE00D4E2D9B5}" type="sibTrans" cxnId="{25115F56-2B56-F648-9CFB-EA993B83BF61}">
      <dgm:prSet/>
      <dgm:spPr/>
      <dgm:t>
        <a:bodyPr/>
        <a:lstStyle/>
        <a:p>
          <a:endParaRPr lang="en-US"/>
        </a:p>
      </dgm:t>
    </dgm:pt>
    <dgm:pt modelId="{5116D57E-0CF0-4B48-92B2-3D92C0E29B5A}">
      <dgm:prSet phldrT="[Text]"/>
      <dgm:spPr/>
      <dgm:t>
        <a:bodyPr/>
        <a:lstStyle/>
        <a:p>
          <a:r>
            <a:rPr lang="en-US"/>
            <a:t>Boiler</a:t>
          </a:r>
        </a:p>
      </dgm:t>
    </dgm:pt>
    <dgm:pt modelId="{F85DC011-42CC-F948-A6AF-33EBBCEBDF77}" type="parTrans" cxnId="{7CD31084-DE98-0A49-8AF3-1783490D4776}">
      <dgm:prSet/>
      <dgm:spPr/>
      <dgm:t>
        <a:bodyPr/>
        <a:lstStyle/>
        <a:p>
          <a:endParaRPr lang="en-US"/>
        </a:p>
      </dgm:t>
    </dgm:pt>
    <dgm:pt modelId="{3090CB99-501D-A944-959D-6A8C3AE2CE9C}" type="sibTrans" cxnId="{7CD31084-DE98-0A49-8AF3-1783490D4776}">
      <dgm:prSet/>
      <dgm:spPr/>
      <dgm:t>
        <a:bodyPr/>
        <a:lstStyle/>
        <a:p>
          <a:endParaRPr lang="en-US"/>
        </a:p>
      </dgm:t>
    </dgm:pt>
    <dgm:pt modelId="{09E548D0-7172-C742-954F-F27CE152E056}">
      <dgm:prSet phldrT="[Text]"/>
      <dgm:spPr/>
      <dgm:t>
        <a:bodyPr/>
        <a:lstStyle/>
        <a:p>
          <a:r>
            <a:rPr lang="en-US"/>
            <a:t>Arduino</a:t>
          </a:r>
        </a:p>
      </dgm:t>
    </dgm:pt>
    <dgm:pt modelId="{7BEF8D32-1BFF-A54B-9F22-EE532645D1DB}" type="parTrans" cxnId="{391C93C3-C7A6-2F47-8A14-FE0DF6F660C7}">
      <dgm:prSet/>
      <dgm:spPr/>
      <dgm:t>
        <a:bodyPr/>
        <a:lstStyle/>
        <a:p>
          <a:endParaRPr lang="en-US"/>
        </a:p>
      </dgm:t>
    </dgm:pt>
    <dgm:pt modelId="{1AC57335-B60F-784B-82CA-44EDAC57866D}" type="sibTrans" cxnId="{391C93C3-C7A6-2F47-8A14-FE0DF6F660C7}">
      <dgm:prSet/>
      <dgm:spPr/>
      <dgm:t>
        <a:bodyPr/>
        <a:lstStyle/>
        <a:p>
          <a:endParaRPr lang="en-US"/>
        </a:p>
      </dgm:t>
    </dgm:pt>
    <dgm:pt modelId="{96CA4811-B6F2-FC49-A2B3-0FE96B6E5530}">
      <dgm:prSet/>
      <dgm:spPr/>
      <dgm:t>
        <a:bodyPr/>
        <a:lstStyle/>
        <a:p>
          <a:r>
            <a:rPr lang="en-US"/>
            <a:t>Generator</a:t>
          </a:r>
        </a:p>
      </dgm:t>
    </dgm:pt>
    <dgm:pt modelId="{77E0E710-C91E-C04E-8E8F-0DDE171B71A7}" type="parTrans" cxnId="{CB504A70-4DB0-6343-9AB3-D948D3B630CF}">
      <dgm:prSet/>
      <dgm:spPr/>
      <dgm:t>
        <a:bodyPr/>
        <a:lstStyle/>
        <a:p>
          <a:endParaRPr lang="en-US"/>
        </a:p>
      </dgm:t>
    </dgm:pt>
    <dgm:pt modelId="{28FFAAB9-5BFA-C14D-9727-D2A6B6069F97}" type="sibTrans" cxnId="{CB504A70-4DB0-6343-9AB3-D948D3B630CF}">
      <dgm:prSet/>
      <dgm:spPr/>
      <dgm:t>
        <a:bodyPr/>
        <a:lstStyle/>
        <a:p>
          <a:endParaRPr lang="en-US"/>
        </a:p>
      </dgm:t>
    </dgm:pt>
    <dgm:pt modelId="{80F1F126-31A2-5341-AFA0-70F838276164}">
      <dgm:prSet phldrT="[Text]"/>
      <dgm:spPr/>
      <dgm:t>
        <a:bodyPr/>
        <a:lstStyle/>
        <a:p>
          <a:r>
            <a:rPr lang="en-US"/>
            <a:t>Registers Voltage</a:t>
          </a:r>
        </a:p>
      </dgm:t>
    </dgm:pt>
    <dgm:pt modelId="{5E20CCAD-7075-1F43-9DBA-508811551B73}" type="sibTrans" cxnId="{316A00C5-81F7-FE4E-9012-F432EC982AF2}">
      <dgm:prSet/>
      <dgm:spPr/>
      <dgm:t>
        <a:bodyPr/>
        <a:lstStyle/>
        <a:p>
          <a:endParaRPr lang="en-US"/>
        </a:p>
      </dgm:t>
    </dgm:pt>
    <dgm:pt modelId="{B06281E4-03AF-104C-AFC8-9BF3820BCA22}" type="parTrans" cxnId="{316A00C5-81F7-FE4E-9012-F432EC982AF2}">
      <dgm:prSet/>
      <dgm:spPr/>
      <dgm:t>
        <a:bodyPr/>
        <a:lstStyle/>
        <a:p>
          <a:endParaRPr lang="en-US"/>
        </a:p>
      </dgm:t>
    </dgm:pt>
    <dgm:pt modelId="{BDE6CC91-A050-EA4E-9B59-6A557BAE6D47}">
      <dgm:prSet phldrT="[Text]"/>
      <dgm:spPr/>
      <dgm:t>
        <a:bodyPr/>
        <a:lstStyle/>
        <a:p>
          <a:r>
            <a:rPr lang="en-US"/>
            <a:t>Creates Stream for Turbine</a:t>
          </a:r>
        </a:p>
      </dgm:t>
    </dgm:pt>
    <dgm:pt modelId="{A973BE97-D24E-914F-AFCF-EA16C5D5B03B}" type="parTrans" cxnId="{71F0F25C-BA3E-3B4B-BEAD-E24D66E69577}">
      <dgm:prSet/>
      <dgm:spPr/>
      <dgm:t>
        <a:bodyPr/>
        <a:lstStyle/>
        <a:p>
          <a:endParaRPr lang="en-US"/>
        </a:p>
      </dgm:t>
    </dgm:pt>
    <dgm:pt modelId="{9D8A2617-2955-0343-BB7F-41D930F8A216}" type="sibTrans" cxnId="{71F0F25C-BA3E-3B4B-BEAD-E24D66E69577}">
      <dgm:prSet/>
      <dgm:spPr/>
      <dgm:t>
        <a:bodyPr/>
        <a:lstStyle/>
        <a:p>
          <a:endParaRPr lang="en-US"/>
        </a:p>
      </dgm:t>
    </dgm:pt>
    <dgm:pt modelId="{434CD4F8-9D39-2F4A-967C-D5BAD0C714AD}">
      <dgm:prSet/>
      <dgm:spPr/>
      <dgm:t>
        <a:bodyPr/>
        <a:lstStyle/>
        <a:p>
          <a:r>
            <a:rPr lang="en-US"/>
            <a:t>Creates alternating current</a:t>
          </a:r>
        </a:p>
      </dgm:t>
    </dgm:pt>
    <dgm:pt modelId="{95B51E24-9A58-AD4F-9183-02F1F864B25F}" type="parTrans" cxnId="{0A6848BC-75C0-B14B-B095-6A6C1F0E87CE}">
      <dgm:prSet/>
      <dgm:spPr/>
    </dgm:pt>
    <dgm:pt modelId="{BD18A624-EF8E-D941-861B-4210E77BC0D3}" type="sibTrans" cxnId="{0A6848BC-75C0-B14B-B095-6A6C1F0E87CE}">
      <dgm:prSet/>
      <dgm:spPr/>
    </dgm:pt>
    <dgm:pt modelId="{B499294D-6682-274C-B9F8-C5721D8D410A}" type="pres">
      <dgm:prSet presAssocID="{6D4C4A35-563E-1E44-857F-F6E0F77F683F}" presName="Name0" presStyleCnt="0">
        <dgm:presLayoutVars>
          <dgm:dir/>
          <dgm:resizeHandles val="exact"/>
        </dgm:presLayoutVars>
      </dgm:prSet>
      <dgm:spPr/>
    </dgm:pt>
    <dgm:pt modelId="{8635B333-00C8-994B-952F-99C034CA3628}" type="pres">
      <dgm:prSet presAssocID="{5F64540F-893A-134A-8029-35C283822E79}" presName="node" presStyleLbl="node1" presStyleIdx="0" presStyleCnt="4" custLinFactNeighborX="-1359" custLinFactNeighborY="0">
        <dgm:presLayoutVars>
          <dgm:bulletEnabled val="1"/>
        </dgm:presLayoutVars>
      </dgm:prSet>
      <dgm:spPr/>
    </dgm:pt>
    <dgm:pt modelId="{FCD3EA6A-24FC-F340-A9FE-46133B8EB132}" type="pres">
      <dgm:prSet presAssocID="{93C89061-4A67-4E4D-9AEA-140B997BDA2F}" presName="sibTrans" presStyleCnt="0"/>
      <dgm:spPr/>
    </dgm:pt>
    <dgm:pt modelId="{C4D0E2BC-A60A-B94E-BEA9-FD43DF672CA4}" type="pres">
      <dgm:prSet presAssocID="{5116D57E-0CF0-4B48-92B2-3D92C0E29B5A}" presName="node" presStyleLbl="node1" presStyleIdx="1" presStyleCnt="4">
        <dgm:presLayoutVars>
          <dgm:bulletEnabled val="1"/>
        </dgm:presLayoutVars>
      </dgm:prSet>
      <dgm:spPr/>
    </dgm:pt>
    <dgm:pt modelId="{1FAD9875-EA0B-DE4B-B1FB-7393C7FE42DF}" type="pres">
      <dgm:prSet presAssocID="{3090CB99-501D-A944-959D-6A8C3AE2CE9C}" presName="sibTrans" presStyleCnt="0"/>
      <dgm:spPr/>
    </dgm:pt>
    <dgm:pt modelId="{7047DF90-6598-44FD-8701-1E9A244B676B}" type="pres">
      <dgm:prSet presAssocID="{96CA4811-B6F2-FC49-A2B3-0FE96B6E5530}" presName="node" presStyleLbl="node1" presStyleIdx="2" presStyleCnt="4">
        <dgm:presLayoutVars>
          <dgm:bulletEnabled val="1"/>
        </dgm:presLayoutVars>
      </dgm:prSet>
      <dgm:spPr/>
    </dgm:pt>
    <dgm:pt modelId="{AFD46312-A178-46DE-A17F-92F39BF5DA31}" type="pres">
      <dgm:prSet presAssocID="{28FFAAB9-5BFA-C14D-9727-D2A6B6069F97}" presName="sibTrans" presStyleCnt="0"/>
      <dgm:spPr/>
    </dgm:pt>
    <dgm:pt modelId="{675F022E-79F4-1241-9534-0845CD971E10}" type="pres">
      <dgm:prSet presAssocID="{09E548D0-7172-C742-954F-F27CE152E056}" presName="node" presStyleLbl="node1" presStyleIdx="3" presStyleCnt="4">
        <dgm:presLayoutVars>
          <dgm:bulletEnabled val="1"/>
        </dgm:presLayoutVars>
      </dgm:prSet>
      <dgm:spPr/>
    </dgm:pt>
  </dgm:ptLst>
  <dgm:cxnLst>
    <dgm:cxn modelId="{7D694002-AAA2-3645-9151-0E09CD9982D6}" type="presOf" srcId="{80F1F126-31A2-5341-AFA0-70F838276164}" destId="{675F022E-79F4-1241-9534-0845CD971E10}" srcOrd="0" destOrd="1" presId="urn:microsoft.com/office/officeart/2005/8/layout/hList6"/>
    <dgm:cxn modelId="{5D4E2B12-C3FD-034A-8762-323527D44951}" type="presOf" srcId="{6D4C4A35-563E-1E44-857F-F6E0F77F683F}" destId="{B499294D-6682-274C-B9F8-C5721D8D410A}" srcOrd="0" destOrd="0" presId="urn:microsoft.com/office/officeart/2005/8/layout/hList6"/>
    <dgm:cxn modelId="{25115F56-2B56-F648-9CFB-EA993B83BF61}" srcId="{5F64540F-893A-134A-8029-35C283822E79}" destId="{C0D6B16E-CECB-1548-8955-F03F3A47E003}" srcOrd="0" destOrd="0" parTransId="{6522B072-3890-764A-935B-7869FBBA203F}" sibTransId="{587B498C-D775-904F-8BFB-FE00D4E2D9B5}"/>
    <dgm:cxn modelId="{71F0F25C-BA3E-3B4B-BEAD-E24D66E69577}" srcId="{5116D57E-0CF0-4B48-92B2-3D92C0E29B5A}" destId="{BDE6CC91-A050-EA4E-9B59-6A557BAE6D47}" srcOrd="0" destOrd="0" parTransId="{A973BE97-D24E-914F-AFCF-EA16C5D5B03B}" sibTransId="{9D8A2617-2955-0343-BB7F-41D930F8A216}"/>
    <dgm:cxn modelId="{3BB32660-5C06-2F4E-8D31-3098E3D7CBED}" type="presOf" srcId="{09E548D0-7172-C742-954F-F27CE152E056}" destId="{675F022E-79F4-1241-9534-0845CD971E10}" srcOrd="0" destOrd="0" presId="urn:microsoft.com/office/officeart/2005/8/layout/hList6"/>
    <dgm:cxn modelId="{178A1866-906E-EC44-B615-C9BB6769CAC0}" type="presOf" srcId="{C0D6B16E-CECB-1548-8955-F03F3A47E003}" destId="{8635B333-00C8-994B-952F-99C034CA3628}" srcOrd="0" destOrd="1" presId="urn:microsoft.com/office/officeart/2005/8/layout/hList6"/>
    <dgm:cxn modelId="{CB504A70-4DB0-6343-9AB3-D948D3B630CF}" srcId="{6D4C4A35-563E-1E44-857F-F6E0F77F683F}" destId="{96CA4811-B6F2-FC49-A2B3-0FE96B6E5530}" srcOrd="2" destOrd="0" parTransId="{77E0E710-C91E-C04E-8E8F-0DDE171B71A7}" sibTransId="{28FFAAB9-5BFA-C14D-9727-D2A6B6069F97}"/>
    <dgm:cxn modelId="{B9BEE879-97DC-E748-99F9-32D1C1FD241F}" type="presOf" srcId="{5F64540F-893A-134A-8029-35C283822E79}" destId="{8635B333-00C8-994B-952F-99C034CA3628}" srcOrd="0" destOrd="0" presId="urn:microsoft.com/office/officeart/2005/8/layout/hList6"/>
    <dgm:cxn modelId="{3E847E7E-34CB-6841-9DBD-D9420F530B48}" type="presOf" srcId="{96CA4811-B6F2-FC49-A2B3-0FE96B6E5530}" destId="{7047DF90-6598-44FD-8701-1E9A244B676B}" srcOrd="0" destOrd="0" presId="urn:microsoft.com/office/officeart/2005/8/layout/hList6"/>
    <dgm:cxn modelId="{7CD31084-DE98-0A49-8AF3-1783490D4776}" srcId="{6D4C4A35-563E-1E44-857F-F6E0F77F683F}" destId="{5116D57E-0CF0-4B48-92B2-3D92C0E29B5A}" srcOrd="1" destOrd="0" parTransId="{F85DC011-42CC-F948-A6AF-33EBBCEBDF77}" sibTransId="{3090CB99-501D-A944-959D-6A8C3AE2CE9C}"/>
    <dgm:cxn modelId="{E7C86284-46DF-734E-B4EF-178DBA4EF594}" type="presOf" srcId="{BDE6CC91-A050-EA4E-9B59-6A557BAE6D47}" destId="{C4D0E2BC-A60A-B94E-BEA9-FD43DF672CA4}" srcOrd="0" destOrd="1" presId="urn:microsoft.com/office/officeart/2005/8/layout/hList6"/>
    <dgm:cxn modelId="{0A6848BC-75C0-B14B-B095-6A6C1F0E87CE}" srcId="{96CA4811-B6F2-FC49-A2B3-0FE96B6E5530}" destId="{434CD4F8-9D39-2F4A-967C-D5BAD0C714AD}" srcOrd="0" destOrd="0" parTransId="{95B51E24-9A58-AD4F-9183-02F1F864B25F}" sibTransId="{BD18A624-EF8E-D941-861B-4210E77BC0D3}"/>
    <dgm:cxn modelId="{31DD86C1-492C-4D5D-A108-1D83B9B2C0AC}" type="presOf" srcId="{434CD4F8-9D39-2F4A-967C-D5BAD0C714AD}" destId="{7047DF90-6598-44FD-8701-1E9A244B676B}" srcOrd="0" destOrd="1" presId="urn:microsoft.com/office/officeart/2005/8/layout/hList6"/>
    <dgm:cxn modelId="{391C93C3-C7A6-2F47-8A14-FE0DF6F660C7}" srcId="{6D4C4A35-563E-1E44-857F-F6E0F77F683F}" destId="{09E548D0-7172-C742-954F-F27CE152E056}" srcOrd="3" destOrd="0" parTransId="{7BEF8D32-1BFF-A54B-9F22-EE532645D1DB}" sibTransId="{1AC57335-B60F-784B-82CA-44EDAC57866D}"/>
    <dgm:cxn modelId="{316A00C5-81F7-FE4E-9012-F432EC982AF2}" srcId="{09E548D0-7172-C742-954F-F27CE152E056}" destId="{80F1F126-31A2-5341-AFA0-70F838276164}" srcOrd="0" destOrd="0" parTransId="{B06281E4-03AF-104C-AFC8-9BF3820BCA22}" sibTransId="{5E20CCAD-7075-1F43-9DBA-508811551B73}"/>
    <dgm:cxn modelId="{8FFA3EC7-3654-6F4F-851E-8728C14AE710}" type="presOf" srcId="{5116D57E-0CF0-4B48-92B2-3D92C0E29B5A}" destId="{C4D0E2BC-A60A-B94E-BEA9-FD43DF672CA4}" srcOrd="0" destOrd="0" presId="urn:microsoft.com/office/officeart/2005/8/layout/hList6"/>
    <dgm:cxn modelId="{35AE58F7-C9FC-EF44-B791-55BFA40FBF7F}" srcId="{6D4C4A35-563E-1E44-857F-F6E0F77F683F}" destId="{5F64540F-893A-134A-8029-35C283822E79}" srcOrd="0" destOrd="0" parTransId="{EBBD3756-1E9C-0E49-AF02-1D49B99FCCDC}" sibTransId="{93C89061-4A67-4E4D-9AEA-140B997BDA2F}"/>
    <dgm:cxn modelId="{B090A187-F55F-0D44-B357-D67BCE7F37C5}" type="presParOf" srcId="{B499294D-6682-274C-B9F8-C5721D8D410A}" destId="{8635B333-00C8-994B-952F-99C034CA3628}" srcOrd="0" destOrd="0" presId="urn:microsoft.com/office/officeart/2005/8/layout/hList6"/>
    <dgm:cxn modelId="{5C30323A-927E-A24F-BF80-706BC5E9CD9D}" type="presParOf" srcId="{B499294D-6682-274C-B9F8-C5721D8D410A}" destId="{FCD3EA6A-24FC-F340-A9FE-46133B8EB132}" srcOrd="1" destOrd="0" presId="urn:microsoft.com/office/officeart/2005/8/layout/hList6"/>
    <dgm:cxn modelId="{0EB0E0A7-F831-844A-A499-D2103D9DAA0B}" type="presParOf" srcId="{B499294D-6682-274C-B9F8-C5721D8D410A}" destId="{C4D0E2BC-A60A-B94E-BEA9-FD43DF672CA4}" srcOrd="2" destOrd="0" presId="urn:microsoft.com/office/officeart/2005/8/layout/hList6"/>
    <dgm:cxn modelId="{9B96F3D2-DA7C-2445-BA98-F30BD26A5255}" type="presParOf" srcId="{B499294D-6682-274C-B9F8-C5721D8D410A}" destId="{1FAD9875-EA0B-DE4B-B1FB-7393C7FE42DF}" srcOrd="3" destOrd="0" presId="urn:microsoft.com/office/officeart/2005/8/layout/hList6"/>
    <dgm:cxn modelId="{D38926E2-9357-A941-AD0D-0F0FACE8D37D}" type="presParOf" srcId="{B499294D-6682-274C-B9F8-C5721D8D410A}" destId="{7047DF90-6598-44FD-8701-1E9A244B676B}" srcOrd="4" destOrd="0" presId="urn:microsoft.com/office/officeart/2005/8/layout/hList6"/>
    <dgm:cxn modelId="{3AB2FF47-7953-F641-BC14-0ADF7E57DB6E}" type="presParOf" srcId="{B499294D-6682-274C-B9F8-C5721D8D410A}" destId="{AFD46312-A178-46DE-A17F-92F39BF5DA31}" srcOrd="5" destOrd="0" presId="urn:microsoft.com/office/officeart/2005/8/layout/hList6"/>
    <dgm:cxn modelId="{52068A6B-2301-8F4F-9A29-39910289E8F4}" type="presParOf" srcId="{B499294D-6682-274C-B9F8-C5721D8D410A}" destId="{675F022E-79F4-1241-9534-0845CD971E1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A584A1-6764-2F4A-A40E-40FD6814E34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B3D0A5CF-7BC1-3449-9F7D-663E2B32AAB7}">
      <dgm:prSet phldrT="[Text]"/>
      <dgm:spPr/>
      <dgm:t>
        <a:bodyPr/>
        <a:lstStyle/>
        <a:p>
          <a:r>
            <a:rPr lang="en-US"/>
            <a:t>Increase Output</a:t>
          </a:r>
        </a:p>
      </dgm:t>
    </dgm:pt>
    <dgm:pt modelId="{0AD29F5B-4A87-4849-B802-A91CEBF6B736}" type="parTrans" cxnId="{C9B74E55-18D2-3440-8A3A-B290813ED5D0}">
      <dgm:prSet/>
      <dgm:spPr/>
      <dgm:t>
        <a:bodyPr/>
        <a:lstStyle/>
        <a:p>
          <a:endParaRPr lang="en-US"/>
        </a:p>
      </dgm:t>
    </dgm:pt>
    <dgm:pt modelId="{D2320B47-737A-0948-89B1-03A5A3760031}" type="sibTrans" cxnId="{C9B74E55-18D2-3440-8A3A-B290813ED5D0}">
      <dgm:prSet/>
      <dgm:spPr/>
      <dgm:t>
        <a:bodyPr/>
        <a:lstStyle/>
        <a:p>
          <a:endParaRPr lang="en-US"/>
        </a:p>
      </dgm:t>
    </dgm:pt>
    <dgm:pt modelId="{3EA32099-3D7B-8B44-A12C-D505DE0B87E7}">
      <dgm:prSet phldrT="[Text]"/>
      <dgm:spPr/>
      <dgm:t>
        <a:bodyPr/>
        <a:lstStyle/>
        <a:p>
          <a:r>
            <a:rPr lang="en-US"/>
            <a:t>Refine Design</a:t>
          </a:r>
        </a:p>
      </dgm:t>
    </dgm:pt>
    <dgm:pt modelId="{79B74AA8-4763-454A-A1C9-055A72F338D4}" type="parTrans" cxnId="{AC20B8A2-AF3C-7E4E-B68C-32D284AA33C2}">
      <dgm:prSet/>
      <dgm:spPr/>
      <dgm:t>
        <a:bodyPr/>
        <a:lstStyle/>
        <a:p>
          <a:endParaRPr lang="en-US"/>
        </a:p>
      </dgm:t>
    </dgm:pt>
    <dgm:pt modelId="{60B0CCCE-DFCE-6E4C-AA6D-B49C7783A46E}" type="sibTrans" cxnId="{AC20B8A2-AF3C-7E4E-B68C-32D284AA33C2}">
      <dgm:prSet/>
      <dgm:spPr/>
      <dgm:t>
        <a:bodyPr/>
        <a:lstStyle/>
        <a:p>
          <a:endParaRPr lang="en-US"/>
        </a:p>
      </dgm:t>
    </dgm:pt>
    <dgm:pt modelId="{B037EEFA-9973-864C-9EDC-2C514846831E}">
      <dgm:prSet phldrT="[Text]"/>
      <dgm:spPr/>
      <dgm:t>
        <a:bodyPr/>
        <a:lstStyle/>
        <a:p>
          <a:r>
            <a:rPr lang="en-US"/>
            <a:t>More Biomass</a:t>
          </a:r>
        </a:p>
      </dgm:t>
    </dgm:pt>
    <dgm:pt modelId="{FF388844-024B-E14B-910E-1D646BFFE68B}" type="parTrans" cxnId="{F06DF4F5-ECD1-9D44-AB20-B8B3CECE9580}">
      <dgm:prSet/>
      <dgm:spPr/>
      <dgm:t>
        <a:bodyPr/>
        <a:lstStyle/>
        <a:p>
          <a:endParaRPr lang="en-US"/>
        </a:p>
      </dgm:t>
    </dgm:pt>
    <dgm:pt modelId="{EBC951DB-E594-3D47-BC68-E7E44EFF4807}" type="sibTrans" cxnId="{F06DF4F5-ECD1-9D44-AB20-B8B3CECE9580}">
      <dgm:prSet/>
      <dgm:spPr/>
      <dgm:t>
        <a:bodyPr/>
        <a:lstStyle/>
        <a:p>
          <a:endParaRPr lang="en-US"/>
        </a:p>
      </dgm:t>
    </dgm:pt>
    <dgm:pt modelId="{E46C9B60-9B76-8246-B5A2-2EB0663E39BA}">
      <dgm:prSet/>
      <dgm:spPr/>
      <dgm:t>
        <a:bodyPr/>
        <a:lstStyle/>
        <a:p>
          <a:r>
            <a:rPr lang="en-US"/>
            <a:t>Recycle CO</a:t>
          </a:r>
          <a:r>
            <a:rPr lang="en-US" baseline="-25000"/>
            <a:t>2</a:t>
          </a:r>
          <a:endParaRPr lang="en-US"/>
        </a:p>
      </dgm:t>
    </dgm:pt>
    <dgm:pt modelId="{064F6489-7075-7F4E-9821-BDA2740045F9}" type="parTrans" cxnId="{1982C310-AAD5-BD4A-B06D-5393FBE269B4}">
      <dgm:prSet/>
      <dgm:spPr/>
      <dgm:t>
        <a:bodyPr/>
        <a:lstStyle/>
        <a:p>
          <a:endParaRPr lang="en-US"/>
        </a:p>
      </dgm:t>
    </dgm:pt>
    <dgm:pt modelId="{83706CD3-CF47-A942-A6B7-0CA0C13DD149}" type="sibTrans" cxnId="{1982C310-AAD5-BD4A-B06D-5393FBE269B4}">
      <dgm:prSet/>
      <dgm:spPr/>
      <dgm:t>
        <a:bodyPr/>
        <a:lstStyle/>
        <a:p>
          <a:endParaRPr lang="en-US"/>
        </a:p>
      </dgm:t>
    </dgm:pt>
    <dgm:pt modelId="{B44CA78B-C8D2-3048-B496-4FE8FE431ED7}" type="pres">
      <dgm:prSet presAssocID="{29A584A1-6764-2F4A-A40E-40FD6814E34D}" presName="Name0" presStyleCnt="0">
        <dgm:presLayoutVars>
          <dgm:dir/>
          <dgm:animLvl val="lvl"/>
          <dgm:resizeHandles val="exact"/>
        </dgm:presLayoutVars>
      </dgm:prSet>
      <dgm:spPr/>
    </dgm:pt>
    <dgm:pt modelId="{7B5F9F09-0111-314E-A1BF-F39F3A66CECA}" type="pres">
      <dgm:prSet presAssocID="{B3D0A5CF-7BC1-3449-9F7D-663E2B32AAB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4EBDF9D-41FE-3645-994E-324C29C36EEB}" type="pres">
      <dgm:prSet presAssocID="{D2320B47-737A-0948-89B1-03A5A3760031}" presName="parTxOnlySpace" presStyleCnt="0"/>
      <dgm:spPr/>
    </dgm:pt>
    <dgm:pt modelId="{FD5CAFFE-AC9D-E142-8B6B-C06099C6D43A}" type="pres">
      <dgm:prSet presAssocID="{E46C9B60-9B76-8246-B5A2-2EB0663E39B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BB236E6-F8E7-BB48-827F-E5E84BAC7FF4}" type="pres">
      <dgm:prSet presAssocID="{83706CD3-CF47-A942-A6B7-0CA0C13DD149}" presName="parTxOnlySpace" presStyleCnt="0"/>
      <dgm:spPr/>
    </dgm:pt>
    <dgm:pt modelId="{A0B9AD8D-57B5-0F4B-A2A3-7AE594F5E3AE}" type="pres">
      <dgm:prSet presAssocID="{3EA32099-3D7B-8B44-A12C-D505DE0B87E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8686A65-FCA1-EC43-8995-AAE63AC9FD08}" type="pres">
      <dgm:prSet presAssocID="{60B0CCCE-DFCE-6E4C-AA6D-B49C7783A46E}" presName="parTxOnlySpace" presStyleCnt="0"/>
      <dgm:spPr/>
    </dgm:pt>
    <dgm:pt modelId="{E748813E-1D82-E246-8CD1-82BA3C158B8F}" type="pres">
      <dgm:prSet presAssocID="{B037EEFA-9973-864C-9EDC-2C514846831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982C310-AAD5-BD4A-B06D-5393FBE269B4}" srcId="{29A584A1-6764-2F4A-A40E-40FD6814E34D}" destId="{E46C9B60-9B76-8246-B5A2-2EB0663E39BA}" srcOrd="1" destOrd="0" parTransId="{064F6489-7075-7F4E-9821-BDA2740045F9}" sibTransId="{83706CD3-CF47-A942-A6B7-0CA0C13DD149}"/>
    <dgm:cxn modelId="{F3BEEF17-319A-D648-8B4C-8A83DEFEA3B1}" type="presOf" srcId="{B3D0A5CF-7BC1-3449-9F7D-663E2B32AAB7}" destId="{7B5F9F09-0111-314E-A1BF-F39F3A66CECA}" srcOrd="0" destOrd="0" presId="urn:microsoft.com/office/officeart/2005/8/layout/chevron1"/>
    <dgm:cxn modelId="{C9B74E55-18D2-3440-8A3A-B290813ED5D0}" srcId="{29A584A1-6764-2F4A-A40E-40FD6814E34D}" destId="{B3D0A5CF-7BC1-3449-9F7D-663E2B32AAB7}" srcOrd="0" destOrd="0" parTransId="{0AD29F5B-4A87-4849-B802-A91CEBF6B736}" sibTransId="{D2320B47-737A-0948-89B1-03A5A3760031}"/>
    <dgm:cxn modelId="{2704B686-31BB-AC44-9288-DF99C137E46F}" type="presOf" srcId="{B037EEFA-9973-864C-9EDC-2C514846831E}" destId="{E748813E-1D82-E246-8CD1-82BA3C158B8F}" srcOrd="0" destOrd="0" presId="urn:microsoft.com/office/officeart/2005/8/layout/chevron1"/>
    <dgm:cxn modelId="{110D2A93-94E3-B54E-B8E8-9B10A3196EC2}" type="presOf" srcId="{29A584A1-6764-2F4A-A40E-40FD6814E34D}" destId="{B44CA78B-C8D2-3048-B496-4FE8FE431ED7}" srcOrd="0" destOrd="0" presId="urn:microsoft.com/office/officeart/2005/8/layout/chevron1"/>
    <dgm:cxn modelId="{57753A9E-E3C6-D641-9758-1BFD28752B6F}" type="presOf" srcId="{E46C9B60-9B76-8246-B5A2-2EB0663E39BA}" destId="{FD5CAFFE-AC9D-E142-8B6B-C06099C6D43A}" srcOrd="0" destOrd="0" presId="urn:microsoft.com/office/officeart/2005/8/layout/chevron1"/>
    <dgm:cxn modelId="{AC20B8A2-AF3C-7E4E-B68C-32D284AA33C2}" srcId="{29A584A1-6764-2F4A-A40E-40FD6814E34D}" destId="{3EA32099-3D7B-8B44-A12C-D505DE0B87E7}" srcOrd="2" destOrd="0" parTransId="{79B74AA8-4763-454A-A1C9-055A72F338D4}" sibTransId="{60B0CCCE-DFCE-6E4C-AA6D-B49C7783A46E}"/>
    <dgm:cxn modelId="{0AE9F0DB-216E-224E-862B-18BFCFF96075}" type="presOf" srcId="{3EA32099-3D7B-8B44-A12C-D505DE0B87E7}" destId="{A0B9AD8D-57B5-0F4B-A2A3-7AE594F5E3AE}" srcOrd="0" destOrd="0" presId="urn:microsoft.com/office/officeart/2005/8/layout/chevron1"/>
    <dgm:cxn modelId="{F06DF4F5-ECD1-9D44-AB20-B8B3CECE9580}" srcId="{29A584A1-6764-2F4A-A40E-40FD6814E34D}" destId="{B037EEFA-9973-864C-9EDC-2C514846831E}" srcOrd="3" destOrd="0" parTransId="{FF388844-024B-E14B-910E-1D646BFFE68B}" sibTransId="{EBC951DB-E594-3D47-BC68-E7E44EFF4807}"/>
    <dgm:cxn modelId="{C6B31E52-5B37-3C4F-AB38-C8F1BCA3CF09}" type="presParOf" srcId="{B44CA78B-C8D2-3048-B496-4FE8FE431ED7}" destId="{7B5F9F09-0111-314E-A1BF-F39F3A66CECA}" srcOrd="0" destOrd="0" presId="urn:microsoft.com/office/officeart/2005/8/layout/chevron1"/>
    <dgm:cxn modelId="{F187A638-0176-5940-AF7D-EC126FDCB3EC}" type="presParOf" srcId="{B44CA78B-C8D2-3048-B496-4FE8FE431ED7}" destId="{04EBDF9D-41FE-3645-994E-324C29C36EEB}" srcOrd="1" destOrd="0" presId="urn:microsoft.com/office/officeart/2005/8/layout/chevron1"/>
    <dgm:cxn modelId="{9B4C1E3F-DF4B-1A49-ABF3-C25BA09E3981}" type="presParOf" srcId="{B44CA78B-C8D2-3048-B496-4FE8FE431ED7}" destId="{FD5CAFFE-AC9D-E142-8B6B-C06099C6D43A}" srcOrd="2" destOrd="0" presId="urn:microsoft.com/office/officeart/2005/8/layout/chevron1"/>
    <dgm:cxn modelId="{82166D22-D10F-B845-8678-3AE59D2C3FF4}" type="presParOf" srcId="{B44CA78B-C8D2-3048-B496-4FE8FE431ED7}" destId="{7BB236E6-F8E7-BB48-827F-E5E84BAC7FF4}" srcOrd="3" destOrd="0" presId="urn:microsoft.com/office/officeart/2005/8/layout/chevron1"/>
    <dgm:cxn modelId="{1FE2F1E4-2F88-EA48-A234-D4DC64111F76}" type="presParOf" srcId="{B44CA78B-C8D2-3048-B496-4FE8FE431ED7}" destId="{A0B9AD8D-57B5-0F4B-A2A3-7AE594F5E3AE}" srcOrd="4" destOrd="0" presId="urn:microsoft.com/office/officeart/2005/8/layout/chevron1"/>
    <dgm:cxn modelId="{A71D930B-31A3-D240-B9ED-A8442CF0F20D}" type="presParOf" srcId="{B44CA78B-C8D2-3048-B496-4FE8FE431ED7}" destId="{48686A65-FCA1-EC43-8995-AAE63AC9FD08}" srcOrd="5" destOrd="0" presId="urn:microsoft.com/office/officeart/2005/8/layout/chevron1"/>
    <dgm:cxn modelId="{C049CA1E-96D7-8743-A666-07DB582B2153}" type="presParOf" srcId="{B44CA78B-C8D2-3048-B496-4FE8FE431ED7}" destId="{E748813E-1D82-E246-8CD1-82BA3C158B8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C841A-22B1-C94C-9D74-DC9F533FB7A4}">
      <dsp:nvSpPr>
        <dsp:cNvPr id="0" name=""/>
        <dsp:cNvSpPr/>
      </dsp:nvSpPr>
      <dsp:spPr>
        <a:xfrm rot="5400000">
          <a:off x="4385243" y="148226"/>
          <a:ext cx="2275230" cy="19794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“</a:t>
          </a:r>
          <a:r>
            <a:rPr lang="en-US" sz="1300" b="0" i="0" kern="1200"/>
            <a:t>When fossil fuels are burned, they release nitrogen oxides into the atmosphere, which contribute to the formation of smog and acid rain.”</a:t>
          </a:r>
          <a:endParaRPr lang="en-US" sz="1300" kern="1200"/>
        </a:p>
      </dsp:txBody>
      <dsp:txXfrm rot="-5400000">
        <a:off x="4841597" y="354893"/>
        <a:ext cx="1362522" cy="1566116"/>
      </dsp:txXfrm>
    </dsp:sp>
    <dsp:sp modelId="{C466487B-A64F-1243-949C-19C405D97200}">
      <dsp:nvSpPr>
        <dsp:cNvPr id="0" name=""/>
        <dsp:cNvSpPr/>
      </dsp:nvSpPr>
      <dsp:spPr>
        <a:xfrm>
          <a:off x="6572649" y="455382"/>
          <a:ext cx="2539156" cy="1365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572649" y="455382"/>
        <a:ext cx="2539156" cy="1365138"/>
      </dsp:txXfrm>
    </dsp:sp>
    <dsp:sp modelId="{49C6A10C-695B-7B48-8949-8CA7D17E5FFE}">
      <dsp:nvSpPr>
        <dsp:cNvPr id="0" name=""/>
        <dsp:cNvSpPr/>
      </dsp:nvSpPr>
      <dsp:spPr>
        <a:xfrm rot="5400000">
          <a:off x="2247437" y="148226"/>
          <a:ext cx="2275230" cy="19794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703791" y="354893"/>
        <a:ext cx="1362522" cy="1566116"/>
      </dsp:txXfrm>
    </dsp:sp>
    <dsp:sp modelId="{19E5EA7E-BC80-5344-B577-D33CED14B135}">
      <dsp:nvSpPr>
        <dsp:cNvPr id="0" name=""/>
        <dsp:cNvSpPr/>
      </dsp:nvSpPr>
      <dsp:spPr>
        <a:xfrm rot="5400000">
          <a:off x="3312245" y="2079441"/>
          <a:ext cx="2275230" cy="19794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“</a:t>
          </a:r>
          <a:r>
            <a:rPr lang="en-US" sz="1300" b="1" i="0" kern="1200"/>
            <a:t>There’s literally a ton of plastic garbage for every person on Earth”</a:t>
          </a:r>
          <a:endParaRPr lang="en-US" sz="1300" kern="1200"/>
        </a:p>
      </dsp:txBody>
      <dsp:txXfrm rot="-5400000">
        <a:off x="3768599" y="2286108"/>
        <a:ext cx="1362522" cy="1566116"/>
      </dsp:txXfrm>
    </dsp:sp>
    <dsp:sp modelId="{1DDB62FE-962C-CC42-8AAD-3FE1942C6E37}">
      <dsp:nvSpPr>
        <dsp:cNvPr id="0" name=""/>
        <dsp:cNvSpPr/>
      </dsp:nvSpPr>
      <dsp:spPr>
        <a:xfrm>
          <a:off x="920978" y="2386597"/>
          <a:ext cx="2457248" cy="1365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54A38-96A3-684B-BDC7-ECCC38CC2DE1}">
      <dsp:nvSpPr>
        <dsp:cNvPr id="0" name=""/>
        <dsp:cNvSpPr/>
      </dsp:nvSpPr>
      <dsp:spPr>
        <a:xfrm rot="5400000">
          <a:off x="5450051" y="2079441"/>
          <a:ext cx="2275230" cy="19794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906405" y="2286108"/>
        <a:ext cx="1362522" cy="1566116"/>
      </dsp:txXfrm>
    </dsp:sp>
    <dsp:sp modelId="{E88DD411-A1DB-564A-8779-FDF8485F55E9}">
      <dsp:nvSpPr>
        <dsp:cNvPr id="0" name=""/>
        <dsp:cNvSpPr/>
      </dsp:nvSpPr>
      <dsp:spPr>
        <a:xfrm rot="5400000">
          <a:off x="4385243" y="4010656"/>
          <a:ext cx="2275230" cy="19794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“</a:t>
          </a:r>
          <a:r>
            <a:rPr lang="en-US" sz="1300" b="0" i="0" kern="1200"/>
            <a:t>Within its work on renewable energy, UNDP supports the development of on- and off-grid renewable energy technologies and delivery services. ”</a:t>
          </a:r>
          <a:endParaRPr lang="en-US" sz="1300" kern="1200"/>
        </a:p>
      </dsp:txBody>
      <dsp:txXfrm rot="-5400000">
        <a:off x="4841597" y="4217323"/>
        <a:ext cx="1362522" cy="1566116"/>
      </dsp:txXfrm>
    </dsp:sp>
    <dsp:sp modelId="{10747D92-7293-7A43-986F-84EF3AD57962}">
      <dsp:nvSpPr>
        <dsp:cNvPr id="0" name=""/>
        <dsp:cNvSpPr/>
      </dsp:nvSpPr>
      <dsp:spPr>
        <a:xfrm>
          <a:off x="6572649" y="4317812"/>
          <a:ext cx="2539156" cy="1365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572649" y="4317812"/>
        <a:ext cx="2539156" cy="1365138"/>
      </dsp:txXfrm>
    </dsp:sp>
    <dsp:sp modelId="{6FBA4224-759B-EF4C-BA20-CDE22D179B4E}">
      <dsp:nvSpPr>
        <dsp:cNvPr id="0" name=""/>
        <dsp:cNvSpPr/>
      </dsp:nvSpPr>
      <dsp:spPr>
        <a:xfrm rot="5400000">
          <a:off x="2247437" y="4010656"/>
          <a:ext cx="2275230" cy="19794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703791" y="4217323"/>
        <a:ext cx="1362522" cy="1566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5B333-00C8-994B-952F-99C034CA3628}">
      <dsp:nvSpPr>
        <dsp:cNvPr id="0" name=""/>
        <dsp:cNvSpPr/>
      </dsp:nvSpPr>
      <dsp:spPr>
        <a:xfrm rot="16200000">
          <a:off x="-1492094" y="1492094"/>
          <a:ext cx="5418667" cy="243447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0" tIns="0" rIns="216297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Combustion Chamber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Burns biofuels</a:t>
          </a:r>
          <a:r>
            <a:rPr lang="en-GB" sz="2700" kern="1200"/>
            <a:t> </a:t>
          </a:r>
          <a:endParaRPr lang="en-US" sz="2700" kern="1200"/>
        </a:p>
      </dsp:txBody>
      <dsp:txXfrm rot="5400000">
        <a:off x="1" y="1083732"/>
        <a:ext cx="2434477" cy="3251201"/>
      </dsp:txXfrm>
    </dsp:sp>
    <dsp:sp modelId="{C4D0E2BC-A60A-B94E-BEA9-FD43DF672CA4}">
      <dsp:nvSpPr>
        <dsp:cNvPr id="0" name=""/>
        <dsp:cNvSpPr/>
      </dsp:nvSpPr>
      <dsp:spPr>
        <a:xfrm rot="16200000">
          <a:off x="1127449" y="1492094"/>
          <a:ext cx="5418667" cy="243447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0" tIns="0" rIns="216297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Boiler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Creates Stream for Turbine</a:t>
          </a:r>
        </a:p>
      </dsp:txBody>
      <dsp:txXfrm rot="5400000">
        <a:off x="2619544" y="1083732"/>
        <a:ext cx="2434477" cy="3251201"/>
      </dsp:txXfrm>
    </dsp:sp>
    <dsp:sp modelId="{7047DF90-6598-44FD-8701-1E9A244B676B}">
      <dsp:nvSpPr>
        <dsp:cNvPr id="0" name=""/>
        <dsp:cNvSpPr/>
      </dsp:nvSpPr>
      <dsp:spPr>
        <a:xfrm rot="16200000">
          <a:off x="3744512" y="1492094"/>
          <a:ext cx="5418667" cy="243447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0" tIns="0" rIns="216297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Generator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Creates alternating current</a:t>
          </a:r>
        </a:p>
      </dsp:txBody>
      <dsp:txXfrm rot="5400000">
        <a:off x="5236607" y="1083732"/>
        <a:ext cx="2434477" cy="3251201"/>
      </dsp:txXfrm>
    </dsp:sp>
    <dsp:sp modelId="{675F022E-79F4-1241-9534-0845CD971E10}">
      <dsp:nvSpPr>
        <dsp:cNvPr id="0" name=""/>
        <dsp:cNvSpPr/>
      </dsp:nvSpPr>
      <dsp:spPr>
        <a:xfrm rot="16200000">
          <a:off x="6361575" y="1492094"/>
          <a:ext cx="5418667" cy="243447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0" tIns="0" rIns="216297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Arduino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Registers Voltage</a:t>
          </a:r>
        </a:p>
      </dsp:txBody>
      <dsp:txXfrm rot="5400000">
        <a:off x="7853670" y="1083732"/>
        <a:ext cx="2434477" cy="3251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F9F09-0111-314E-A1BF-F39F3A66CECA}">
      <dsp:nvSpPr>
        <dsp:cNvPr id="0" name=""/>
        <dsp:cNvSpPr/>
      </dsp:nvSpPr>
      <dsp:spPr>
        <a:xfrm>
          <a:off x="5153" y="4076741"/>
          <a:ext cx="2999867" cy="1199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Increase Output</a:t>
          </a:r>
        </a:p>
      </dsp:txBody>
      <dsp:txXfrm>
        <a:off x="605127" y="4076741"/>
        <a:ext cx="1799920" cy="1199947"/>
      </dsp:txXfrm>
    </dsp:sp>
    <dsp:sp modelId="{FD5CAFFE-AC9D-E142-8B6B-C06099C6D43A}">
      <dsp:nvSpPr>
        <dsp:cNvPr id="0" name=""/>
        <dsp:cNvSpPr/>
      </dsp:nvSpPr>
      <dsp:spPr>
        <a:xfrm>
          <a:off x="2705034" y="4076741"/>
          <a:ext cx="2999867" cy="1199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Recycle CO</a:t>
          </a:r>
          <a:r>
            <a:rPr lang="en-US" sz="3800" kern="1200" baseline="-25000"/>
            <a:t>2</a:t>
          </a:r>
          <a:endParaRPr lang="en-US" sz="3800" kern="1200"/>
        </a:p>
      </dsp:txBody>
      <dsp:txXfrm>
        <a:off x="3305008" y="4076741"/>
        <a:ext cx="1799920" cy="1199947"/>
      </dsp:txXfrm>
    </dsp:sp>
    <dsp:sp modelId="{A0B9AD8D-57B5-0F4B-A2A3-7AE594F5E3AE}">
      <dsp:nvSpPr>
        <dsp:cNvPr id="0" name=""/>
        <dsp:cNvSpPr/>
      </dsp:nvSpPr>
      <dsp:spPr>
        <a:xfrm>
          <a:off x="5404915" y="4076741"/>
          <a:ext cx="2999867" cy="1199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Refine Design</a:t>
          </a:r>
        </a:p>
      </dsp:txBody>
      <dsp:txXfrm>
        <a:off x="6004889" y="4076741"/>
        <a:ext cx="1799920" cy="1199947"/>
      </dsp:txXfrm>
    </dsp:sp>
    <dsp:sp modelId="{E748813E-1D82-E246-8CD1-82BA3C158B8F}">
      <dsp:nvSpPr>
        <dsp:cNvPr id="0" name=""/>
        <dsp:cNvSpPr/>
      </dsp:nvSpPr>
      <dsp:spPr>
        <a:xfrm>
          <a:off x="8104795" y="4076741"/>
          <a:ext cx="2999867" cy="11999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019" tIns="50673" rIns="50673" bIns="50673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More Biomass</a:t>
          </a:r>
        </a:p>
      </dsp:txBody>
      <dsp:txXfrm>
        <a:off x="8704769" y="4076741"/>
        <a:ext cx="1799920" cy="1199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94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8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8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9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82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1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4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65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44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7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TH (BULB).mp4">
            <a:hlinkClick r:id="" action="ppaction://media"/>
            <a:extLst>
              <a:ext uri="{FF2B5EF4-FFF2-40B4-BE49-F238E27FC236}">
                <a16:creationId xmlns:a16="http://schemas.microsoft.com/office/drawing/2014/main" id="{62E2AAB1-A806-0242-BC57-3DE05F0BF0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869" y="798755"/>
            <a:ext cx="9352212" cy="5260489"/>
          </a:xfrm>
        </p:spPr>
      </p:pic>
    </p:spTree>
    <p:extLst>
      <p:ext uri="{BB962C8B-B14F-4D97-AF65-F5344CB8AC3E}">
        <p14:creationId xmlns:p14="http://schemas.microsoft.com/office/powerpoint/2010/main" val="17466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66343-778E-3341-8311-59C172AE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07E29-24F0-D847-970A-C4B581C8C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Why not just use current forms of renewable energy?</a:t>
            </a:r>
          </a:p>
          <a:p>
            <a:pPr marL="310896" lvl="2" indent="0">
              <a:buNone/>
            </a:pPr>
            <a:r>
              <a:rPr lang="en-US" sz="3200" dirty="0"/>
              <a:t>	Reduce waste, save space and money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Other Competitors?</a:t>
            </a:r>
          </a:p>
          <a:p>
            <a:pPr marL="310896" lvl="2" indent="0">
              <a:buNone/>
            </a:pPr>
            <a:r>
              <a:rPr lang="en-US" sz="3200" dirty="0"/>
              <a:t>	Governments and private users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How does ERTH differ from other electrical companies?</a:t>
            </a:r>
          </a:p>
          <a:p>
            <a:pPr marL="310896" lvl="2" indent="0">
              <a:buNone/>
            </a:pPr>
            <a:r>
              <a:rPr lang="en-US" sz="3200" dirty="0"/>
              <a:t>	Equipment rental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What kind of trash fuels the generator?</a:t>
            </a:r>
          </a:p>
          <a:p>
            <a:pPr marL="310896" lvl="2" indent="0">
              <a:buNone/>
            </a:pPr>
            <a:r>
              <a:rPr lang="en-US" sz="3200" dirty="0"/>
              <a:t>	Fibrous waste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12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5B5E9-8840-B84B-A9A7-CF1A6D155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5" y="640080"/>
            <a:ext cx="6707817" cy="303485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Energy Resource Technology Hacks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73D28-1E5D-A242-B339-24E23ABE7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0" y="3849539"/>
            <a:ext cx="6703157" cy="2359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Bulb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5582" y="3765314"/>
            <a:ext cx="585216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7475533E-AAD3-4B26-8D5D-447CBF80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095" y="1893701"/>
            <a:ext cx="1853786" cy="29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0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12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5B5E9-8840-B84B-A9A7-CF1A6D155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5" y="640080"/>
            <a:ext cx="6707817" cy="303485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Energy Resource Technology Hacks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73D28-1E5D-A242-B339-24E23ABE7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0" y="3849539"/>
            <a:ext cx="6703157" cy="2359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Bulb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5582" y="3765314"/>
            <a:ext cx="585216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7475533E-AAD3-4B26-8D5D-447CBF80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095" y="1893701"/>
            <a:ext cx="1853786" cy="29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2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BE6E-5E37-064E-B42B-B0F79713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241ED-048F-0F41-9C29-A4289BF6E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68557"/>
            <a:ext cx="9720073" cy="44408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US"/>
              <a:t>Who We Are</a:t>
            </a:r>
          </a:p>
          <a:p>
            <a:pPr marL="383540" indent="-383540"/>
            <a:r>
              <a:rPr lang="en-US"/>
              <a:t>Problem</a:t>
            </a:r>
          </a:p>
          <a:p>
            <a:pPr marL="383540" indent="-383540"/>
            <a:r>
              <a:rPr lang="en-US"/>
              <a:t>What did we do about it?</a:t>
            </a:r>
          </a:p>
          <a:p>
            <a:pPr marL="383540" indent="-383540"/>
            <a:r>
              <a:rPr lang="en-US"/>
              <a:t>Why do you care?</a:t>
            </a:r>
          </a:p>
          <a:p>
            <a:pPr marL="383540" indent="-383540"/>
            <a:r>
              <a:rPr lang="en-US"/>
              <a:t>Design  </a:t>
            </a:r>
          </a:p>
          <a:p>
            <a:pPr marL="383540" indent="-383540"/>
            <a:r>
              <a:rPr lang="en-US"/>
              <a:t>What’s Next</a:t>
            </a:r>
          </a:p>
          <a:p>
            <a:pPr marL="383540" indent="-383540"/>
            <a:r>
              <a:rPr lang="en-US"/>
              <a:t>FAQ</a:t>
            </a:r>
          </a:p>
          <a:p>
            <a:pPr marL="383540" indent="-38354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5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B5CE-48A3-1D45-888D-F1470E65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623995"/>
            <a:ext cx="9720072" cy="1499616"/>
          </a:xfrm>
        </p:spPr>
        <p:txBody>
          <a:bodyPr/>
          <a:lstStyle/>
          <a:p>
            <a:r>
              <a:rPr lang="en-US"/>
              <a:t>ERTH: Energy Resource Technology Hacks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7E970-7CCF-A643-96E9-619A2F25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88066"/>
            <a:ext cx="9720073" cy="4023360"/>
          </a:xfrm>
        </p:spPr>
        <p:txBody>
          <a:bodyPr/>
          <a:lstStyle/>
          <a:p>
            <a:r>
              <a:rPr lang="en-US"/>
              <a:t>Mission Statement: Our goal is to offer low</a:t>
            </a:r>
          </a:p>
          <a:p>
            <a:r>
              <a:rPr lang="en-US"/>
              <a:t>cost renewable energy to rural areas through biomass and experimental procedure.  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CF6F5-085A-444B-9C1C-BE3B7DD75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70" y="2805101"/>
            <a:ext cx="1621537" cy="162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1CD2B-DE50-B642-9BB9-283C320E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6" y="2806591"/>
            <a:ext cx="1621537" cy="162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28D45-29F5-0340-9BA1-C3DC6A4C8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271" y="2806590"/>
            <a:ext cx="1621537" cy="1621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ABD5F1-6AD1-894D-B4EE-B4DB4B10307D}"/>
              </a:ext>
            </a:extLst>
          </p:cNvPr>
          <p:cNvSpPr txBox="1"/>
          <p:nvPr/>
        </p:nvSpPr>
        <p:spPr>
          <a:xfrm>
            <a:off x="1797559" y="4769490"/>
            <a:ext cx="2801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Miata Laverley</a:t>
            </a:r>
          </a:p>
          <a:p>
            <a:r>
              <a:rPr lang="en-US"/>
              <a:t>Lead Programmer &amp; Manager </a:t>
            </a:r>
          </a:p>
          <a:p>
            <a:r>
              <a:rPr lang="en-US"/>
              <a:t>NYU Tandon 2022</a:t>
            </a:r>
          </a:p>
          <a:p>
            <a:r>
              <a:rPr lang="en-US"/>
              <a:t>Chemical and Biomolecular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F0CAF-A69F-B140-A3AA-E8CA7AC1CCE2}"/>
              </a:ext>
            </a:extLst>
          </p:cNvPr>
          <p:cNvSpPr txBox="1"/>
          <p:nvPr/>
        </p:nvSpPr>
        <p:spPr>
          <a:xfrm>
            <a:off x="4778890" y="4769490"/>
            <a:ext cx="2801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Amy Liu</a:t>
            </a:r>
          </a:p>
          <a:p>
            <a:r>
              <a:rPr lang="en-US"/>
              <a:t>Structural Engineer </a:t>
            </a:r>
          </a:p>
          <a:p>
            <a:r>
              <a:rPr lang="en-US"/>
              <a:t>NYU Tandon 2021</a:t>
            </a:r>
          </a:p>
          <a:p>
            <a:r>
              <a:rPr lang="en-US"/>
              <a:t>Chemical and Biomolecular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3D1CC-BA95-D347-8963-E428AF7BE676}"/>
              </a:ext>
            </a:extLst>
          </p:cNvPr>
          <p:cNvSpPr txBox="1"/>
          <p:nvPr/>
        </p:nvSpPr>
        <p:spPr>
          <a:xfrm>
            <a:off x="7921441" y="4769490"/>
            <a:ext cx="2801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Blazej </a:t>
            </a:r>
            <a:r>
              <a:rPr lang="en-US" err="1"/>
              <a:t>Raszewski</a:t>
            </a:r>
            <a:endParaRPr lang="en-US"/>
          </a:p>
          <a:p>
            <a:r>
              <a:rPr lang="en-US"/>
              <a:t>Research &amp; Development Director</a:t>
            </a:r>
          </a:p>
          <a:p>
            <a:r>
              <a:rPr lang="en-US"/>
              <a:t>NYU Tandon 2022 </a:t>
            </a:r>
          </a:p>
          <a:p>
            <a:r>
              <a:rPr lang="en-US"/>
              <a:t>Chemical and Biomolecular </a:t>
            </a:r>
          </a:p>
        </p:txBody>
      </p:sp>
    </p:spTree>
    <p:extLst>
      <p:ext uri="{BB962C8B-B14F-4D97-AF65-F5344CB8AC3E}">
        <p14:creationId xmlns:p14="http://schemas.microsoft.com/office/powerpoint/2010/main" val="241658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C9C4-32EF-AB4B-87F1-6727F185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7BBB49B-9364-124B-8CA8-B8B22DDB52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4907748"/>
              </p:ext>
            </p:extLst>
          </p:nvPr>
        </p:nvGraphicFramePr>
        <p:xfrm>
          <a:off x="1698171" y="368395"/>
          <a:ext cx="10032785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CC1E94A-631A-9A44-BB2B-82C878252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477" y="971180"/>
            <a:ext cx="1049307" cy="1049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2416D-4E45-BE4C-AA6E-610F5E971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9123" y="2911268"/>
            <a:ext cx="1556020" cy="1035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6F416-7472-CE4F-AC14-FA680600F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7351" y="4575411"/>
            <a:ext cx="783560" cy="15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F88B-802E-524A-A95D-B7EC04F7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did we do about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608C-E182-4647-BC51-A28F6022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7443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/>
              <a:t>Create a low-cost energy source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Test trash in the chemistry lab to produce energy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Code an Arduino to output the energy produced in volts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 Build Bulb, a biomass powered generator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/>
              <a:t>Established a basic structure that is conducive to feasible improvements through research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53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74B0-7C6E-D446-A776-D71895DB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US"/>
              <a:t>Why should you care?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9A715-579D-4840-A208-FF25695F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497106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90170" indent="-90170">
              <a:buFont typeface="Courier New" panose="02070309020205020404" pitchFamily="49" charset="0"/>
              <a:buChar char="o"/>
              <a:tabLst>
                <a:tab pos="6456363" algn="l"/>
              </a:tabLst>
            </a:pPr>
            <a:r>
              <a:rPr lang="en-US"/>
              <a:t>$0.15 per </a:t>
            </a:r>
            <a:r>
              <a:rPr lang="en-US" err="1"/>
              <a:t>Kwh</a:t>
            </a:r>
            <a:r>
              <a:rPr lang="en-US"/>
              <a:t> (biomass) vs $0.17 per </a:t>
            </a:r>
            <a:r>
              <a:rPr lang="en-US" err="1"/>
              <a:t>Kwh</a:t>
            </a:r>
            <a:r>
              <a:rPr lang="en-US"/>
              <a:t> (fossil fuels)</a:t>
            </a:r>
          </a:p>
          <a:p>
            <a:pPr marL="90170" indent="-90170">
              <a:buFont typeface="Courier New" panose="02070309020205020404" pitchFamily="49" charset="0"/>
              <a:buChar char="o"/>
              <a:tabLst>
                <a:tab pos="6456363" algn="l"/>
              </a:tabLst>
            </a:pPr>
            <a:r>
              <a:rPr lang="en-US"/>
              <a:t> Reduces Greenhouse Gasses</a:t>
            </a:r>
          </a:p>
          <a:p>
            <a:pPr marL="90170" indent="-90170">
              <a:buFont typeface="Courier New" panose="02070309020205020404" pitchFamily="49" charset="0"/>
              <a:buChar char="o"/>
              <a:tabLst>
                <a:tab pos="6456363" algn="l"/>
              </a:tabLst>
            </a:pPr>
            <a:r>
              <a:rPr lang="en-US"/>
              <a:t> Reduces trash at homes, business, and schools, and in our oceans </a:t>
            </a:r>
          </a:p>
          <a:p>
            <a:pPr marL="90170" indent="-90170">
              <a:buFont typeface="Courier New" panose="02070309020205020404" pitchFamily="49" charset="0"/>
              <a:buChar char="o"/>
              <a:tabLst>
                <a:tab pos="6456363" algn="l"/>
              </a:tabLst>
            </a:pPr>
            <a:r>
              <a:rPr lang="en-US"/>
              <a:t> Will keep our environment cleaner, healthier, and more habitable. </a:t>
            </a:r>
          </a:p>
        </p:txBody>
      </p:sp>
    </p:spTree>
    <p:extLst>
      <p:ext uri="{BB962C8B-B14F-4D97-AF65-F5344CB8AC3E}">
        <p14:creationId xmlns:p14="http://schemas.microsoft.com/office/powerpoint/2010/main" val="382672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01BC8-3D66-C14B-A07E-03F6602A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64" y="0"/>
            <a:ext cx="9720072" cy="1499616"/>
          </a:xfrm>
        </p:spPr>
        <p:txBody>
          <a:bodyPr/>
          <a:lstStyle/>
          <a:p>
            <a:r>
              <a:rPr lang="en-US"/>
              <a:t>Design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8DF4C16-7BE7-F44B-8B41-274B178404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187918"/>
              </p:ext>
            </p:extLst>
          </p:nvPr>
        </p:nvGraphicFramePr>
        <p:xfrm>
          <a:off x="1355146" y="982133"/>
          <a:ext cx="102906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24" descr="A picture containing wall&#10;&#10;Description generated with high confidence">
            <a:extLst>
              <a:ext uri="{FF2B5EF4-FFF2-40B4-BE49-F238E27FC236}">
                <a16:creationId xmlns:a16="http://schemas.microsoft.com/office/drawing/2014/main" id="{C668CE1A-4DE7-4833-BCA9-19C420BC5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447" y="3925868"/>
            <a:ext cx="1842576" cy="1228875"/>
          </a:xfrm>
          <a:prstGeom prst="rect">
            <a:avLst/>
          </a:prstGeom>
        </p:spPr>
      </p:pic>
      <p:pic>
        <p:nvPicPr>
          <p:cNvPr id="26" name="Picture 26" descr="A picture containing wall, indoor&#10;&#10;Description generated with very high confidence">
            <a:extLst>
              <a:ext uri="{FF2B5EF4-FFF2-40B4-BE49-F238E27FC236}">
                <a16:creationId xmlns:a16="http://schemas.microsoft.com/office/drawing/2014/main" id="{04A478C4-B729-4037-819B-697D7E016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514" y="3700647"/>
            <a:ext cx="1638729" cy="1680122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B352E38E-1660-4503-855B-58FE6852C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9582" y="3697071"/>
            <a:ext cx="1820702" cy="1391549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46A6C242-9FBE-4DF7-B3BD-318ADBA94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388" y="3825498"/>
            <a:ext cx="893902" cy="17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6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F6ECFD-177E-C648-AD93-78F9DDF2FD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756410"/>
              </p:ext>
            </p:extLst>
          </p:nvPr>
        </p:nvGraphicFramePr>
        <p:xfrm>
          <a:off x="541091" y="-1247716"/>
          <a:ext cx="11109817" cy="9353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F66797D-9548-764A-BD8D-6F391F45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877719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Macintosh PowerPoint</Application>
  <PresentationFormat>Widescreen</PresentationFormat>
  <Paragraphs>65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Courier New</vt:lpstr>
      <vt:lpstr>Tw Cen MT</vt:lpstr>
      <vt:lpstr>Tw Cen MT Condensed</vt:lpstr>
      <vt:lpstr>Wingdings 3</vt:lpstr>
      <vt:lpstr>Integral</vt:lpstr>
      <vt:lpstr>PowerPoint Presentation</vt:lpstr>
      <vt:lpstr>Energy Resource Technology Hacks</vt:lpstr>
      <vt:lpstr>Agenda</vt:lpstr>
      <vt:lpstr>ERTH: Energy Resource Technology Hacks </vt:lpstr>
      <vt:lpstr>problem </vt:lpstr>
      <vt:lpstr>What did we do about it?</vt:lpstr>
      <vt:lpstr>Why should you care? </vt:lpstr>
      <vt:lpstr>Design</vt:lpstr>
      <vt:lpstr>What’s Next</vt:lpstr>
      <vt:lpstr>FAQ</vt:lpstr>
      <vt:lpstr>Energy Resource Technology Hacks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Resource Technology Hacks</dc:title>
  <dc:creator>Miata Laverley Amoo</dc:creator>
  <cp:lastModifiedBy>Miata Laverley Amoo</cp:lastModifiedBy>
  <cp:revision>1</cp:revision>
  <dcterms:created xsi:type="dcterms:W3CDTF">2018-12-02T18:03:57Z</dcterms:created>
  <dcterms:modified xsi:type="dcterms:W3CDTF">2018-12-05T04:31:03Z</dcterms:modified>
</cp:coreProperties>
</file>