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7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otham Medium" panose="02000604030000020004" pitchFamily="50" charset="0"/>
      <p:regular r:id="rId24"/>
      <p:italic r:id="rId25"/>
    </p:embeddedFont>
    <p:embeddedFont>
      <p:font typeface="Proxima Nova Lt" panose="02000506030000020004" pitchFamily="50" charset="0"/>
      <p:bold r:id="rId26"/>
    </p:embeddedFont>
    <p:embeddedFont>
      <p:font typeface="Proxima Nova Rg" panose="02000506030000020004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4D612E-095E-4D6A-BA6A-A5DC8CA6C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D0328A-6590-4EE6-9914-FA741318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First, a LEGO kit and assembled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F198B4-F0B9-4F62-82F4-CCA7F2A3B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B01634-4A10-4C5D-8E59-E7C242F4A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B1A3BD-23B4-4DE6-B3E6-4B42E321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PTC 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Make appointments in person: JAB 373 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By phone: (646) 997-3425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3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B301F3-24F9-40F8-957B-851D4C323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04906-E068-4776-B72B-326959F762BC}"/>
              </a:ext>
            </a:extLst>
          </p:cNvPr>
          <p:cNvSpPr/>
          <p:nvPr/>
        </p:nvSpPr>
        <p:spPr>
          <a:xfrm>
            <a:off x="2241188" y="3055461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7BFFD-B703-4818-8D66-CC03DA81BD02}"/>
              </a:ext>
            </a:extLst>
          </p:cNvPr>
          <p:cNvSpPr/>
          <p:nvPr/>
        </p:nvSpPr>
        <p:spPr>
          <a:xfrm>
            <a:off x="2241188" y="4441816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</a:t>
            </a:r>
          </a:p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qualitatively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C1A32A-83D3-4944-8E58-B2A13B507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C1F3E2-E35F-4293-BF61-73A6B7D06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7599FF-2774-4AB8-9FC3-40C93663D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CE7CD0-2561-4E12-9CF6-117C9FD68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Past tense!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DCBA1A-8151-4DD1-A2F2-FC5974AE4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B37BDC-5D05-481A-B705-3408A4CB8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673E52-41AA-4265-984A-0DC645EE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CCD5C0-7BAB-40E8-BCB5-C2826DD3D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696</Words>
  <Application>Microsoft Office PowerPoint</Application>
  <PresentationFormat>Widescreen</PresentationFormat>
  <Paragraphs>130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Proxima Nova Lt</vt:lpstr>
      <vt:lpstr>Proxima Nova Rg</vt:lpstr>
      <vt:lpstr>Gotham Medium</vt:lpstr>
      <vt:lpstr>Calibri Light</vt:lpstr>
      <vt:lpstr>Arial</vt:lpstr>
      <vt:lpstr>Calibri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39</cp:revision>
  <dcterms:created xsi:type="dcterms:W3CDTF">2019-06-25T23:10:16Z</dcterms:created>
  <dcterms:modified xsi:type="dcterms:W3CDTF">2020-08-02T18:48:51Z</dcterms:modified>
</cp:coreProperties>
</file>