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82" r:id="rId14"/>
    <p:sldId id="283" r:id="rId15"/>
    <p:sldId id="262" r:id="rId16"/>
    <p:sldId id="284" r:id="rId17"/>
    <p:sldId id="285" r:id="rId18"/>
    <p:sldId id="286" r:id="rId19"/>
    <p:sldId id="287" r:id="rId20"/>
    <p:sldId id="275" r:id="rId21"/>
    <p:sldId id="276" r:id="rId22"/>
    <p:sldId id="277" r:id="rId23"/>
    <p:sldId id="292" r:id="rId24"/>
    <p:sldId id="278" r:id="rId25"/>
    <p:sldId id="293" r:id="rId26"/>
    <p:sldId id="294" r:id="rId27"/>
    <p:sldId id="295" r:id="rId28"/>
    <p:sldId id="280" r:id="rId29"/>
    <p:sldId id="281" r:id="rId30"/>
    <p:sldId id="264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Gotham Medium" panose="02000604030000020004" pitchFamily="50" charset="0"/>
      <p:regular r:id="rId39"/>
    </p:embeddedFont>
    <p:embeddedFont>
      <p:font typeface="Proxima Nova Lt" panose="02000506030000020004" pitchFamily="50" charset="0"/>
      <p:bold r:id="rId40"/>
    </p:embeddedFont>
    <p:embeddedFont>
      <p:font typeface="Proxima Nova Rg" panose="02000506030000020004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5891EB-5E35-41DB-9164-ABBC5494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2DE4E-20CA-4193-A7FB-677C4FAF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AF8FDF-8009-41EA-8C1A-E2CE224CE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0A5687-336F-41F4-8218-DFA47E62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2D40C-E6D5-44FB-BB6C-9B05D76A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ED5EB6-4A42-4F75-ACAF-F1BB9D6C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1C610D-DD95-4B14-BC31-513918FCC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13A517-F3C4-49FB-8AB8-3A426ED07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6E4DAC-2CFB-48D4-8EDA-238C64446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1965F1-46F7-4FAA-8405-ABDED8C8C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C5D389-33DC-4C9B-83CB-6436F48596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05425" y="52966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DEC7F4-8BCF-4F8D-B389-A41BD06BB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NI ELVIS II+ Board 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2D51E-94A3-49D8-9F41-F6DD3278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Lab PC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7404 IC (6 single-input NOT gates)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NI ELVIS II+ prototyping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Two 100 k</a:t>
            </a:r>
            <a:r>
              <a:rPr lang="el-GR" dirty="0">
                <a:latin typeface="Proxima Nova Rg" panose="02000506030000020004" pitchFamily="2" charset="0"/>
              </a:rPr>
              <a:t>Ω</a:t>
            </a:r>
            <a:r>
              <a:rPr lang="en-US" dirty="0">
                <a:latin typeface="Proxima Nova Rg" panose="02000506030000020004" pitchFamily="2" charset="0"/>
              </a:rPr>
              <a:t> resistors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Electrical leads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30168F-8462-4CA7-A04C-F63DA670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617F85-D504-473D-BF06-D09D0B862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4ECE20-93C4-4AA7-92DD-FBCC3C90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the system in LabVIEW – the exact steps are detailed in the manual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Interface the system with a </a:t>
            </a:r>
            <a:r>
              <a:rPr lang="en-US" dirty="0">
                <a:latin typeface="Proxima Nova Lt" panose="02000506030000020004" pitchFamily="50" charset="0"/>
              </a:rPr>
              <a:t>heat cube</a:t>
            </a:r>
            <a:r>
              <a:rPr lang="en-US" dirty="0">
                <a:latin typeface="Proxima Nova Rg" panose="02000506030000020004" pitchFamily="2" charset="0"/>
              </a:rPr>
              <a:t> to sense real-world temperature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BB2A68-87A0-4A8C-B9CD-9339A3960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DDB0A7-4DA3-406A-98B3-132815997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Test the integrated circuit (IC)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Checks if the IC chips are functional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a logic circuit for the alarm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truth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580259" y="571397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IC Chip Tester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FC5E4-41E4-4BD5-88A6-68BFEA68C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0" y="1880588"/>
            <a:ext cx="3311114" cy="2744017"/>
          </a:xfrm>
          <a:prstGeom prst="rect">
            <a:avLst/>
          </a:prstGeom>
        </p:spPr>
      </p:pic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9090244" y="4624605"/>
            <a:ext cx="2351314" cy="11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095A71-05F1-4697-ADF6-CA186126B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Build the logic circuit in LabVIEW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Figure 16 to circuit the IC chips (note the orientation of the chips)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18" y="3695672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181231" y="5710339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Diagram of AND/OR/NOT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55C791-7684-49ED-B805-2CD8FDDC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with both VIs to the EG1003 website by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D751FD-9FD8-4AD2-AB69-DBCA6A21A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teammate should work with the software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 after the lab is complete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C761-B45E-423F-93BC-98BC05C5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A6A476-2E41-4CF7-9B9B-96A1F970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C779-3EF9-497C-A376-3478B91BA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90E1C8-A6F5-4AAA-A6AE-37B23BCF9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0D1269-5CC7-49F4-B51F-7E37A18E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01077E-6B2A-464F-A1E6-E3FEA8512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0DE6EE-C08E-4B9F-9D8B-2036591DC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9FCA07-5645-4198-BE75-8EDE35943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6D2CA9-773D-4962-904C-04221557C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1654</Words>
  <Application>Microsoft Office PowerPoint</Application>
  <PresentationFormat>Widescreen</PresentationFormat>
  <Paragraphs>343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Bitmap Image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70</cp:revision>
  <dcterms:created xsi:type="dcterms:W3CDTF">2019-06-25T23:10:16Z</dcterms:created>
  <dcterms:modified xsi:type="dcterms:W3CDTF">2020-08-02T00:21:37Z</dcterms:modified>
  <cp:contentStatus/>
</cp:coreProperties>
</file>