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8" r:id="rId2"/>
    <p:sldId id="269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90B6D7-CCAE-4EAD-9A20-CA51F54B93DC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CA79AC-133D-4289-83E9-1E9074FD7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808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561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AC70B-6162-4726-8FA3-1D6036D083F3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DB58-0554-4A9F-9F45-5CA4B674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5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AC70B-6162-4726-8FA3-1D6036D083F3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DB58-0554-4A9F-9F45-5CA4B674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448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AC70B-6162-4726-8FA3-1D6036D083F3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DB58-0554-4A9F-9F45-5CA4B674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822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AC70B-6162-4726-8FA3-1D6036D083F3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DB58-0554-4A9F-9F45-5CA4B674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483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AC70B-6162-4726-8FA3-1D6036D083F3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DB58-0554-4A9F-9F45-5CA4B674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310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AC70B-6162-4726-8FA3-1D6036D083F3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DB58-0554-4A9F-9F45-5CA4B674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703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AC70B-6162-4726-8FA3-1D6036D083F3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DB58-0554-4A9F-9F45-5CA4B674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0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AC70B-6162-4726-8FA3-1D6036D083F3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DB58-0554-4A9F-9F45-5CA4B674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006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AC70B-6162-4726-8FA3-1D6036D083F3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DB58-0554-4A9F-9F45-5CA4B674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892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AC70B-6162-4726-8FA3-1D6036D083F3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DB58-0554-4A9F-9F45-5CA4B674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277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AC70B-6162-4726-8FA3-1D6036D083F3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DB58-0554-4A9F-9F45-5CA4B674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082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AC70B-6162-4726-8FA3-1D6036D083F3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ADB58-0554-4A9F-9F45-5CA4B674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075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s://eg.poly.edu/finalSLDP.php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1242" y="1307664"/>
            <a:ext cx="10229515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HOW TO GIVE THE FINAL PROJECT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EG1004  |  RECITATION 9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6CFFE355-92F9-426E-98E2-57E8ED9651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708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964" y="635150"/>
            <a:ext cx="11804072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PRODUCT DESCRIPTION SLIDES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3737" y="1910227"/>
            <a:ext cx="11698263" cy="4089523"/>
          </a:xfrm>
        </p:spPr>
        <p:txBody>
          <a:bodyPr anchor="ctr">
            <a:noAutofit/>
          </a:bodyPr>
          <a:lstStyle/>
          <a:p>
            <a:pPr marL="347472" indent="-347472" algn="l"/>
            <a:r>
              <a:rPr lang="en-US" sz="2600" dirty="0">
                <a:solidFill>
                  <a:srgbClr val="7030A0"/>
                </a:solidFill>
                <a:latin typeface="Proxima Nova Lt" panose="02000506030000020004" pitchFamily="50" charset="0"/>
              </a:rPr>
              <a:t>Product Walkthrough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sz="2600" dirty="0">
                <a:latin typeface="Proxima Nova Rg" panose="02000506030000020004" pitchFamily="2" charset="0"/>
              </a:rPr>
              <a:t>Design features and strategy 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sz="2600" dirty="0">
                <a:latin typeface="Proxima Nova Rg" panose="02000506030000020004" pitchFamily="2" charset="0"/>
              </a:rPr>
              <a:t>CAD views and code flowchart (if applicable)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sz="2600" dirty="0">
                <a:latin typeface="Proxima Nova Rg" panose="02000506030000020004" pitchFamily="2" charset="0"/>
              </a:rPr>
              <a:t>Animation of product in action (if available)</a:t>
            </a:r>
          </a:p>
          <a:p>
            <a:pPr marL="347472" indent="-347472" algn="l"/>
            <a:r>
              <a:rPr lang="en-US" sz="2600" dirty="0">
                <a:solidFill>
                  <a:srgbClr val="7030A0"/>
                </a:solidFill>
                <a:latin typeface="Proxima Nova Lt" panose="02000506030000020004" pitchFamily="50" charset="0"/>
              </a:rPr>
              <a:t>Market &amp; Product Viability 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sz="2600" dirty="0">
                <a:latin typeface="Proxima Nova Rg" panose="02000506030000020004" pitchFamily="2" charset="0"/>
              </a:rPr>
              <a:t>Does your company have competitors?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sz="2600" dirty="0">
                <a:latin typeface="Proxima Nova Rg" panose="02000506030000020004" pitchFamily="2" charset="0"/>
              </a:rPr>
              <a:t>How does your design compare to competitors – cost, quality, features? 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sz="2600" dirty="0">
                <a:latin typeface="Proxima Nova Rg" panose="02000506030000020004" pitchFamily="2" charset="0"/>
              </a:rPr>
              <a:t>Is the product versatile? Can it fulfill other needs? 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sz="2600" dirty="0">
                <a:latin typeface="Proxima Nova Rg" panose="02000506030000020004" pitchFamily="2" charset="0"/>
              </a:rPr>
              <a:t>Who will buy your product? For how much?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22A7D11F-8DC6-48BD-A7CF-4DF12482E8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114987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964" y="635150"/>
            <a:ext cx="11804072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PROJECT VIDEO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3737" y="1910228"/>
            <a:ext cx="11698263" cy="1133914"/>
          </a:xfrm>
        </p:spPr>
        <p:txBody>
          <a:bodyPr anchor="ctr"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7030A0"/>
                </a:solidFill>
                <a:latin typeface="Proxima Nova Lt" panose="02000506030000020004" pitchFamily="50" charset="0"/>
              </a:rPr>
              <a:t>Video must be embedded into the final presentation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7030A0"/>
                </a:solidFill>
                <a:latin typeface="Proxima Nova Lt" panose="02000506030000020004" pitchFamily="50" charset="0"/>
              </a:rPr>
              <a:t>You have creative freedom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7030A0"/>
                </a:solidFill>
                <a:latin typeface="Proxima Nova Lt" panose="02000506030000020004" pitchFamily="50" charset="0"/>
              </a:rPr>
              <a:t>Video expectations: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22A7D11F-8DC6-48BD-A7CF-4DF12482E8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EDFF1B-D09D-7E73-D3A7-6D37866FF780}"/>
              </a:ext>
            </a:extLst>
          </p:cNvPr>
          <p:cNvSpPr txBox="1"/>
          <p:nvPr/>
        </p:nvSpPr>
        <p:spPr>
          <a:xfrm>
            <a:off x="4643377" y="3469809"/>
            <a:ext cx="2905245" cy="1631216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solidFill>
                  <a:srgbClr val="7030A0"/>
                </a:solidFill>
                <a:latin typeface="Proxima Nova Lt" panose="02000506030000020004" pitchFamily="50" charset="0"/>
              </a:rPr>
              <a:t>RAD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Video advertisement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Cost of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Demonstration of product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B54046-F7FA-95B2-15E8-AA6266FB8DD2}"/>
              </a:ext>
            </a:extLst>
          </p:cNvPr>
          <p:cNvSpPr txBox="1"/>
          <p:nvPr/>
        </p:nvSpPr>
        <p:spPr>
          <a:xfrm>
            <a:off x="698079" y="3469809"/>
            <a:ext cx="3554158" cy="1631216"/>
          </a:xfrm>
          <a:prstGeom prst="rect">
            <a:avLst/>
          </a:prstGeom>
          <a:noFill/>
          <a:ln w="76200">
            <a:solidFill>
              <a:srgbClr val="7030A0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solidFill>
                  <a:srgbClr val="7030A0"/>
                </a:solidFill>
                <a:latin typeface="Proxima Nova Lt" panose="02000506030000020004" pitchFamily="50" charset="0"/>
              </a:rPr>
              <a:t>HIR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Video pitch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Cost of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Walkthrough animation of building in Revit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5E6EC0-FFC5-AF48-4398-4B0F12187695}"/>
              </a:ext>
            </a:extLst>
          </p:cNvPr>
          <p:cNvSpPr txBox="1"/>
          <p:nvPr/>
        </p:nvSpPr>
        <p:spPr>
          <a:xfrm>
            <a:off x="7939762" y="3469809"/>
            <a:ext cx="3338568" cy="1631216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solidFill>
                  <a:srgbClr val="7030A0"/>
                </a:solidFill>
                <a:latin typeface="Proxima Nova Lt" panose="02000506030000020004" pitchFamily="50" charset="0"/>
              </a:rPr>
              <a:t>VEX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Video pitch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Cost of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Demonstration of robot running</a:t>
            </a:r>
          </a:p>
        </p:txBody>
      </p:sp>
    </p:spTree>
    <p:extLst>
      <p:ext uri="{BB962C8B-B14F-4D97-AF65-F5344CB8AC3E}">
        <p14:creationId xmlns:p14="http://schemas.microsoft.com/office/powerpoint/2010/main" val="3482136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31669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CONCLUSION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760083"/>
            <a:ext cx="11063786" cy="3917892"/>
          </a:xfrm>
        </p:spPr>
        <p:txBody>
          <a:bodyPr anchor="ctr"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Last chance to convince the investors!</a:t>
            </a:r>
          </a:p>
          <a:p>
            <a: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/>
                </a:solidFill>
                <a:latin typeface="Proxima Nova Lt" panose="02000506030000020004" pitchFamily="50" charset="0"/>
              </a:rPr>
              <a:t>Restate</a:t>
            </a:r>
            <a:r>
              <a:rPr lang="en-US" sz="2800" dirty="0">
                <a:latin typeface="Proxima Nova Rg" panose="02000506030000020004" pitchFamily="50" charset="0"/>
              </a:rPr>
              <a:t> the problem your product solves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Remember to stay professional and positive</a:t>
            </a:r>
          </a:p>
          <a:p>
            <a:pPr marL="800100" lvl="1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6"/>
                </a:solidFill>
                <a:latin typeface="Proxima Nova Lt" panose="02000506030000020004" pitchFamily="50" charset="0"/>
              </a:rPr>
              <a:t>Highlight the </a:t>
            </a:r>
            <a:r>
              <a:rPr lang="en-US" sz="2800" dirty="0">
                <a:solidFill>
                  <a:schemeClr val="accent6"/>
                </a:solidFill>
                <a:latin typeface="Proxima Nova Lt" panose="02000506030000020004" pitchFamily="50" charset="0"/>
              </a:rPr>
              <a:t>advantages</a:t>
            </a:r>
            <a:r>
              <a:rPr lang="en-US" sz="2800" dirty="0">
                <a:solidFill>
                  <a:schemeClr val="accent6"/>
                </a:solidFill>
                <a:latin typeface="Proxima Nova Rg" panose="02000506030000020004" pitchFamily="50" charset="0"/>
              </a:rPr>
              <a:t> </a:t>
            </a:r>
            <a:r>
              <a:rPr lang="en-US" sz="2800" dirty="0">
                <a:latin typeface="Proxima Nova Rg" panose="02000506030000020004" pitchFamily="50" charset="0"/>
              </a:rPr>
              <a:t>of your product features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Do not insult the competition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Consider adding pitch or theme here:</a:t>
            </a:r>
          </a:p>
          <a:p>
            <a:pPr marL="800100" lvl="1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“Together we can strengthen domestic security”</a:t>
            </a:r>
          </a:p>
          <a:p>
            <a:pPr marL="800100" lvl="1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“Extraction, Inc. – Knowledgeable, Innovative, and Professional”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10C75FD6-71C3-4D6B-8CE0-399C6D491C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4102328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2E106C8F-AF7B-4F5F-B810-7D112C44D3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94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1379" y="582980"/>
            <a:ext cx="8889242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AGENDA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Submission Instructions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Final Presentation Overview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Questions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 flipH="1">
            <a:off x="948781" y="3215397"/>
            <a:ext cx="9162" cy="1510275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8AC7CA70-4296-46A3-B32D-45D24705D8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028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31669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SUBMISSION INSTRUCTIONS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>
            <a:normAutofit/>
          </a:bodyPr>
          <a:lstStyle/>
          <a:p>
            <a:pPr marL="347472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Use Google form to submit</a:t>
            </a:r>
          </a:p>
          <a:p>
            <a:pPr marL="804672" lvl="2" indent="-3429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Login to a new account on Gmail to submit</a:t>
            </a:r>
          </a:p>
          <a:p>
            <a:pPr marL="804672" lvl="2" indent="-3429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Specific group login info listed on </a:t>
            </a:r>
            <a:r>
              <a:rPr lang="en-US" sz="2800" dirty="0">
                <a:solidFill>
                  <a:schemeClr val="accent6"/>
                </a:solidFill>
                <a:latin typeface="Proxima Nova Rg" panose="02000506030000020004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SLDP Submission</a:t>
            </a:r>
            <a:r>
              <a:rPr lang="en-US" sz="2800" dirty="0">
                <a:solidFill>
                  <a:schemeClr val="accent6"/>
                </a:solidFill>
                <a:latin typeface="Proxima Nova Rg" panose="02000506030000020004" pitchFamily="50" charset="0"/>
              </a:rPr>
              <a:t> </a:t>
            </a:r>
            <a:r>
              <a:rPr lang="en-US" sz="2800" dirty="0">
                <a:latin typeface="Proxima Nova Rg" panose="02000506030000020004" pitchFamily="50" charset="0"/>
              </a:rPr>
              <a:t>tab of website</a:t>
            </a:r>
          </a:p>
          <a:p>
            <a:pPr marL="347472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Due at the end of the final lab session</a:t>
            </a:r>
          </a:p>
          <a:p>
            <a:pPr marL="347472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Files take time to upload, so start early</a:t>
            </a:r>
          </a:p>
          <a:p>
            <a:pPr marL="347472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/>
                </a:solidFill>
                <a:latin typeface="Proxima Nova Lt" panose="02000506030000020004" pitchFamily="50" charset="0"/>
              </a:rPr>
              <a:t>No late submissions are accepted!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98A4E33F-6181-40DA-B769-D7F433BF53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83828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648245"/>
            <a:ext cx="5158268" cy="4485971"/>
          </a:xfrm>
        </p:spPr>
        <p:txBody>
          <a:bodyPr anchor="ctr">
            <a:normAutofit/>
          </a:bodyPr>
          <a:lstStyle/>
          <a:p>
            <a:pPr marL="4572" algn="l"/>
            <a:r>
              <a:rPr lang="en-US" sz="2800" b="1" dirty="0">
                <a:solidFill>
                  <a:schemeClr val="accent6"/>
                </a:solidFill>
                <a:latin typeface="Proxima Nova Lt" panose="02000506030000020004" pitchFamily="2" charset="77"/>
              </a:rPr>
              <a:t>All SLDPs:</a:t>
            </a:r>
          </a:p>
          <a:p>
            <a:pPr marL="804672" lvl="2" indent="-3429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CAD files, initial sketch, drawings, Microsoft Project schedule, cost estimate</a:t>
            </a:r>
          </a:p>
          <a:p>
            <a:pPr marL="804672" lvl="2" indent="-3429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latin typeface="Proxima Nova Lt" panose="02000506030000020004" pitchFamily="2" charset="77"/>
              </a:rPr>
              <a:t>Final Presentation</a:t>
            </a:r>
          </a:p>
          <a:p>
            <a:pPr marL="804672" lvl="2" indent="-3429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latin typeface="Proxima Nova Lt" panose="02000506030000020004" pitchFamily="2" charset="77"/>
              </a:rPr>
              <a:t>Resumes</a:t>
            </a:r>
          </a:p>
          <a:p>
            <a:pPr marL="804672" lvl="2" indent="-3429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latin typeface="Proxima Nova Lt" panose="02000506030000020004" pitchFamily="2" charset="77"/>
              </a:rPr>
              <a:t>Final Engineering Notebook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C4E4BECF-280C-4D92-A345-964861E06054}"/>
              </a:ext>
            </a:extLst>
          </p:cNvPr>
          <p:cNvSpPr txBox="1">
            <a:spLocks/>
          </p:cNvSpPr>
          <p:nvPr/>
        </p:nvSpPr>
        <p:spPr>
          <a:xfrm>
            <a:off x="564107" y="615708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SUBMISSION INSTRUCTIONS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4DAD96CA-2E4F-4E8F-933F-595A45A818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BF4F715-45E2-0649-837F-8992E5A03604}"/>
              </a:ext>
            </a:extLst>
          </p:cNvPr>
          <p:cNvSpPr/>
          <p:nvPr/>
        </p:nvSpPr>
        <p:spPr>
          <a:xfrm>
            <a:off x="5928851" y="1863391"/>
            <a:ext cx="6096000" cy="3749744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"/>
            <a:r>
              <a:rPr lang="en-US" sz="2800" b="1" dirty="0">
                <a:solidFill>
                  <a:schemeClr val="accent6"/>
                </a:solidFill>
                <a:latin typeface="Proxima Nova Lt" panose="02000506030000020004" pitchFamily="2" charset="77"/>
              </a:rPr>
              <a:t>RAD only:</a:t>
            </a:r>
          </a:p>
          <a:p>
            <a:pPr marL="804672" lvl="2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Final code</a:t>
            </a:r>
          </a:p>
          <a:p>
            <a:pPr marL="4572"/>
            <a:r>
              <a:rPr lang="en-US" sz="2800" b="1" dirty="0">
                <a:solidFill>
                  <a:schemeClr val="accent6"/>
                </a:solidFill>
                <a:latin typeface="Proxima Nova Lt" panose="02000506030000020004" pitchFamily="2" charset="77"/>
              </a:rPr>
              <a:t>HIR only:</a:t>
            </a:r>
          </a:p>
          <a:p>
            <a:pPr marL="804672" lvl="2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LEED accreditation report</a:t>
            </a:r>
          </a:p>
          <a:p>
            <a:pPr marL="804672" lvl="2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Walkthrough video</a:t>
            </a:r>
          </a:p>
          <a:p>
            <a:pPr marL="804672" lvl="2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Final construction schedule</a:t>
            </a:r>
          </a:p>
          <a:p>
            <a:pPr marL="804672" lvl="2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Power/AC/heat calculations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84684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921" y="747714"/>
            <a:ext cx="12012157" cy="1385453"/>
          </a:xfrm>
        </p:spPr>
        <p:txBody>
          <a:bodyPr anchor="t">
            <a:noAutofit/>
          </a:bodyPr>
          <a:lstStyle/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3030000020004" pitchFamily="2" charset="0"/>
              </a:rPr>
              <a:t>FINAL PRESENTATION</a:t>
            </a:r>
            <a:br>
              <a:rPr lang="en-US" sz="5400" dirty="0">
                <a:latin typeface="Gotham Medium" panose="02000603030000020004" pitchFamily="2" charset="0"/>
              </a:rPr>
            </a:br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9326" y="2261904"/>
            <a:ext cx="10581564" cy="3917892"/>
          </a:xfrm>
        </p:spPr>
        <p:txBody>
          <a:bodyPr anchor="ctr">
            <a:normAutofit/>
          </a:bodyPr>
          <a:lstStyle/>
          <a:p>
            <a:pPr marL="914400" lvl="1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During normal Recitation meeting time</a:t>
            </a:r>
          </a:p>
          <a:p>
            <a:pPr marL="914400" lvl="1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This is a sales presentation!</a:t>
            </a:r>
          </a:p>
          <a:p>
            <a:pPr marL="1371600" lvl="2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Pitch your idea to a group of investors, </a:t>
            </a:r>
            <a:r>
              <a:rPr lang="en-US" sz="2800" dirty="0">
                <a:latin typeface="Proxima Nova Lt" panose="02000506030000020004" pitchFamily="50" charset="0"/>
              </a:rPr>
              <a:t>not</a:t>
            </a:r>
            <a:r>
              <a:rPr lang="en-US" sz="2800" dirty="0">
                <a:latin typeface="Proxima Nova Rg" panose="02000506030000020004" pitchFamily="2" charset="0"/>
              </a:rPr>
              <a:t> engineers</a:t>
            </a:r>
          </a:p>
          <a:p>
            <a:pPr marL="914400" lvl="1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Keep these questions in mind while creating the presentation: </a:t>
            </a:r>
          </a:p>
          <a:p>
            <a:pPr marL="1371600" lvl="2" indent="-457200" algn="l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ln w="0"/>
                <a:solidFill>
                  <a:schemeClr val="accent6"/>
                </a:solidFill>
                <a:latin typeface="Proxima Nova Lt" panose="02000506030000020004" pitchFamily="50" charset="0"/>
              </a:rPr>
              <a:t>Why is your project valuable to investors &amp; society? </a:t>
            </a:r>
          </a:p>
          <a:p>
            <a:pPr marL="1371600" lvl="2" indent="-457200" algn="l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n w="0"/>
                <a:solidFill>
                  <a:schemeClr val="accent6"/>
                </a:solidFill>
                <a:latin typeface="Proxima Nova Lt" panose="02000506030000020004" pitchFamily="50" charset="0"/>
              </a:rPr>
              <a:t>How can you present technical information to your audience?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B2225A07-F04E-4A01-8A49-FC9894B962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572314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74412"/>
            <a:ext cx="11063786" cy="1385453"/>
          </a:xfrm>
        </p:spPr>
        <p:txBody>
          <a:bodyPr anchor="t">
            <a:noAutofit/>
          </a:bodyPr>
          <a:lstStyle/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3030000020004" pitchFamily="2" charset="0"/>
              </a:rPr>
              <a:t>FINAL PRESENTATION</a:t>
            </a:r>
            <a:br>
              <a:rPr lang="en-US" sz="5400" dirty="0">
                <a:latin typeface="Gotham Medium" panose="02000603030000020004" pitchFamily="2" charset="0"/>
              </a:rPr>
            </a:br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2385958"/>
            <a:ext cx="10581564" cy="3917892"/>
          </a:xfrm>
        </p:spPr>
        <p:txBody>
          <a:bodyPr anchor="t">
            <a:normAutofit/>
          </a:bodyPr>
          <a:lstStyle/>
          <a:p>
            <a:pPr marL="347472" lvl="1" indent="-347472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Five-minute presentation</a:t>
            </a:r>
          </a:p>
          <a:p>
            <a:pPr marL="347472" lvl="1" indent="-347472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Feel free to invent and add material with discretion</a:t>
            </a:r>
          </a:p>
          <a:p>
            <a:pPr marL="347472" lvl="1" indent="-347472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You may change slide titles</a:t>
            </a:r>
          </a:p>
          <a:p>
            <a:pPr marL="347472" lvl="1" indent="-347472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Be creative, but be sure to include: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B56C3C52-4BB2-9E41-B49A-4284044248B0}"/>
              </a:ext>
            </a:extLst>
          </p:cNvPr>
          <p:cNvSpPr txBox="1">
            <a:spLocks/>
          </p:cNvSpPr>
          <p:nvPr/>
        </p:nvSpPr>
        <p:spPr>
          <a:xfrm>
            <a:off x="1896982" y="4279449"/>
            <a:ext cx="8720886" cy="1727298"/>
          </a:xfrm>
          <a:prstGeom prst="rect">
            <a:avLst/>
          </a:prstGeom>
        </p:spPr>
        <p:txBody>
          <a:bodyPr vert="horz" lIns="91440" tIns="45720" rIns="91440" bIns="45720" numCol="2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Title (first &amp; last slides)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Agenda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Company Profile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Product 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Product Description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Conclusion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408CCEF3-F5DA-4320-9138-A6B0C6BE7F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87345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47426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TITLE &amp; AGENDA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0595" y="1855918"/>
            <a:ext cx="5494675" cy="3917892"/>
          </a:xfrm>
        </p:spPr>
        <p:txBody>
          <a:bodyPr anchor="ctr">
            <a:normAutofit/>
          </a:bodyPr>
          <a:lstStyle/>
          <a:p>
            <a:pPr marL="347472" indent="-347472" algn="l"/>
            <a:r>
              <a:rPr lang="en-US" sz="2800" b="1" dirty="0">
                <a:solidFill>
                  <a:srgbClr val="7030A0"/>
                </a:solidFill>
                <a:latin typeface="Proxima Nova Lt" panose="02000506030000020004" pitchFamily="50" charset="0"/>
              </a:rPr>
              <a:t>Title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Very similar to Milestones</a:t>
            </a:r>
          </a:p>
          <a:p>
            <a:pPr marL="347472" indent="-347472" algn="l"/>
            <a:r>
              <a:rPr lang="en-US" sz="2800" dirty="0">
                <a:solidFill>
                  <a:srgbClr val="7030A0"/>
                </a:solidFill>
                <a:latin typeface="Proxima Nova Lt" panose="02000506030000020004" pitchFamily="50" charset="0"/>
              </a:rPr>
              <a:t>Agenda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List order of content to be covered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No need to read aloud during presentation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69C2634-17EE-A14A-A2D6-95395A393010}"/>
              </a:ext>
            </a:extLst>
          </p:cNvPr>
          <p:cNvSpPr/>
          <p:nvPr/>
        </p:nvSpPr>
        <p:spPr>
          <a:xfrm>
            <a:off x="7420818" y="5310004"/>
            <a:ext cx="2991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Proxima Nova Rg" panose="02000506030000020004" pitchFamily="2" charset="0"/>
              </a:rPr>
              <a:t>Figure 1: Title Slide Example</a:t>
            </a:r>
          </a:p>
        </p:txBody>
      </p:sp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30E14887-E48F-1841-AE1B-8C1A362966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35" b="4954"/>
          <a:stretch/>
        </p:blipFill>
        <p:spPr>
          <a:xfrm>
            <a:off x="6205270" y="2153512"/>
            <a:ext cx="5422623" cy="3057385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3C18E18D-0BCA-43C0-80E2-CAC3399842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342924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19649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COMPANY PROFILE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25308" y="1923350"/>
            <a:ext cx="5559341" cy="3917892"/>
          </a:xfrm>
        </p:spPr>
        <p:txBody>
          <a:bodyPr anchor="ctr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Founding of company and mission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Introduce team member’s qualifications &amp; roles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Qualifications should be real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Practice selling your experience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Many teams choose to utilize headshots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850E341-80F1-4A45-AF1B-AEB4D1151528}"/>
              </a:ext>
            </a:extLst>
          </p:cNvPr>
          <p:cNvSpPr/>
          <p:nvPr/>
        </p:nvSpPr>
        <p:spPr>
          <a:xfrm>
            <a:off x="1285798" y="5502688"/>
            <a:ext cx="4286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Proxima Nova Rg" panose="02000506030000020004" pitchFamily="2" charset="0"/>
              </a:rPr>
              <a:t>Figure 2: Company Profile Slide Example</a:t>
            </a:r>
          </a:p>
        </p:txBody>
      </p:sp>
      <p:pic>
        <p:nvPicPr>
          <p:cNvPr id="15" name="Picture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99A65959-14EB-9A40-B6B8-551DC8E5DD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03" b="5275"/>
          <a:stretch/>
        </p:blipFill>
        <p:spPr>
          <a:xfrm>
            <a:off x="513966" y="2062559"/>
            <a:ext cx="5384781" cy="3430805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8B4529B2-2766-4A64-A510-88EA118F94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38922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9773" y="661885"/>
            <a:ext cx="11592454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PRODUCT OBJECTIVE SLIDES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9773" y="2008533"/>
            <a:ext cx="5989806" cy="4061814"/>
          </a:xfrm>
        </p:spPr>
        <p:txBody>
          <a:bodyPr anchor="ctr">
            <a:noAutofit/>
          </a:bodyPr>
          <a:lstStyle/>
          <a:p>
            <a:pPr marL="347472" indent="-347472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dirty="0">
                <a:solidFill>
                  <a:srgbClr val="7030A0"/>
                </a:solidFill>
                <a:latin typeface="Proxima Nova Lt" panose="02000506030000020004" pitchFamily="50" charset="0"/>
              </a:rPr>
              <a:t>Problem Statement: </a:t>
            </a:r>
          </a:p>
          <a:p>
            <a:pPr marL="347472" indent="-347472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Proxima Nova Rg" panose="02000506030000020004" pitchFamily="2" charset="0"/>
              </a:rPr>
              <a:t>What is the purpose of your product?</a:t>
            </a:r>
          </a:p>
          <a:p>
            <a:pPr marL="347472" indent="-347472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Proxima Nova Rg" panose="02000506030000020004" pitchFamily="2" charset="0"/>
              </a:rPr>
              <a:t>Who does your product help?</a:t>
            </a:r>
          </a:p>
          <a:p>
            <a:pPr marL="347472" indent="-347472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Proxima Nova Rg" panose="02000506030000020004" pitchFamily="2" charset="0"/>
              </a:rPr>
              <a:t>What problem does your product solve?</a:t>
            </a:r>
          </a:p>
          <a:p>
            <a:pPr marL="347472" indent="-347472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dirty="0">
                <a:solidFill>
                  <a:srgbClr val="7030A0"/>
                </a:solidFill>
                <a:latin typeface="Proxima Nova Lt" panose="02000506030000020004" pitchFamily="50" charset="0"/>
              </a:rPr>
              <a:t>Build Context: </a:t>
            </a:r>
          </a:p>
          <a:p>
            <a:pPr marL="347472" indent="-347472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Proxima Nova Rg" panose="02000506030000020004" pitchFamily="2" charset="0"/>
              </a:rPr>
              <a:t>Why should investors invest in your company/product? </a:t>
            </a:r>
          </a:p>
          <a:p>
            <a:pPr marL="347472" indent="-347472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Proxima Nova Rg" panose="02000506030000020004" pitchFamily="2" charset="0"/>
              </a:rPr>
              <a:t>How is your product unique?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FBE2E08-FAF8-1148-A08C-54008DFB2D13}"/>
              </a:ext>
            </a:extLst>
          </p:cNvPr>
          <p:cNvSpPr/>
          <p:nvPr/>
        </p:nvSpPr>
        <p:spPr>
          <a:xfrm>
            <a:off x="6961037" y="5145587"/>
            <a:ext cx="4421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0"/>
              </a:rPr>
              <a:t>Figure 3: Product Objective Slide Example</a:t>
            </a:r>
          </a:p>
        </p:txBody>
      </p:sp>
      <p:pic>
        <p:nvPicPr>
          <p:cNvPr id="15" name="Picture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5A65853-A8BE-2E4D-BAA4-605CA84707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273" b="5215"/>
          <a:stretch/>
        </p:blipFill>
        <p:spPr>
          <a:xfrm>
            <a:off x="6451250" y="2073416"/>
            <a:ext cx="5440977" cy="3043986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2B2C3369-C972-4374-A371-A30B4A1950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4554406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530</Words>
  <Application>Microsoft Macintosh PowerPoint</Application>
  <PresentationFormat>Widescreen</PresentationFormat>
  <Paragraphs>115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Gotham Medium</vt:lpstr>
      <vt:lpstr>Proxima Nova Lt</vt:lpstr>
      <vt:lpstr>Proxima Nova Rg</vt:lpstr>
      <vt:lpstr>Office Theme</vt:lpstr>
      <vt:lpstr>HOW TO GIVE THE FINAL PROJECT PRESENTATION</vt:lpstr>
      <vt:lpstr>AGENDA</vt:lpstr>
      <vt:lpstr>SUBMISSION INSTRUCTIONS</vt:lpstr>
      <vt:lpstr>PowerPoint Presentation</vt:lpstr>
      <vt:lpstr>FINAL PRESENTATION OVERVIEW</vt:lpstr>
      <vt:lpstr>FINAL PRESENTATION OVERVIEW</vt:lpstr>
      <vt:lpstr>TITLE &amp; AGENDA SLIDE</vt:lpstr>
      <vt:lpstr>COMPANY PROFILE SLIDE</vt:lpstr>
      <vt:lpstr>PRODUCT OBJECTIVE SLIDES</vt:lpstr>
      <vt:lpstr>PRODUCT DESCRIPTION SLIDES</vt:lpstr>
      <vt:lpstr>PROJECT VIDEO SLIDE</vt:lpstr>
      <vt:lpstr>CONCLUSION SLIDE</vt:lpstr>
      <vt:lpstr>QUESTIONS?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GIVE THE FINAL PROJECT PRESENTATION</dc:title>
  <dc:creator>Diya Mulay</dc:creator>
  <cp:lastModifiedBy>General Engineering</cp:lastModifiedBy>
  <cp:revision>8</cp:revision>
  <dcterms:created xsi:type="dcterms:W3CDTF">2020-08-26T09:40:19Z</dcterms:created>
  <dcterms:modified xsi:type="dcterms:W3CDTF">2023-10-30T17:20:48Z</dcterms:modified>
</cp:coreProperties>
</file>