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67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8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4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0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1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5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7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3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0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7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8EC1CAE-C4A8-46E9-8AD6-D26A1A7737B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3/18/2023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60A1212D-38B2-4DEE-B25F-5C96C2761F5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@michael-burrows?utm_content=attributionCopyText&amp;utm_medium=referral&amp;utm_source=pexel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THE ART OF THE </a:t>
            </a:r>
          </a:p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COVER LETTER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EG100</a:t>
            </a:r>
            <a:r>
              <a:rPr lang="en-US" dirty="0"/>
              <a:t>4</a:t>
            </a:r>
            <a:r>
              <a:rPr dirty="0"/>
              <a:t>  |  RECITATION </a:t>
            </a:r>
            <a:r>
              <a:rPr lang="en-US" dirty="0"/>
              <a:t>8</a:t>
            </a:r>
            <a:endParaRPr dirty="0"/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8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71751" y="1456768"/>
            <a:ext cx="6524188" cy="48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if the job listing says “cover letter optional”?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Write one anyway</a:t>
            </a:r>
            <a:r>
              <a:rPr lang="en-US" dirty="0">
                <a:latin typeface="Proxima Nova Rg" panose="02000506030000020004" pitchFamily="2" charset="0"/>
              </a:rPr>
              <a:t> to </a:t>
            </a:r>
            <a:r>
              <a:rPr dirty="0">
                <a:latin typeface="Proxima Nova Rg" panose="02000506030000020004" pitchFamily="2" charset="0"/>
              </a:rPr>
              <a:t>stand out.</a:t>
            </a:r>
          </a:p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Should I make a standard cover letter template?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Yes, but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always</a:t>
            </a:r>
            <a:r>
              <a:rPr dirty="0">
                <a:latin typeface="Proxima Nova Rg" panose="02000506030000020004" pitchFamily="2" charset="0"/>
              </a:rPr>
              <a:t> customize to </a:t>
            </a:r>
            <a:r>
              <a:rPr lang="en-US" dirty="0">
                <a:latin typeface="Proxima Nova Rg" panose="02000506030000020004" pitchFamily="2" charset="0"/>
              </a:rPr>
              <a:t>job posting</a:t>
            </a:r>
            <a:endParaRPr dirty="0">
              <a:latin typeface="Proxima Nova Rg" panose="02000506030000020004" pitchFamily="2" charset="0"/>
            </a:endParaRPr>
          </a:p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Where should I look for the name of the hiring manager or supervisor?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Company website, LinkedIn, </a:t>
            </a:r>
            <a:r>
              <a:rPr lang="en-US" dirty="0">
                <a:latin typeface="Proxima Nova Rg" panose="02000506030000020004" pitchFamily="2" charset="0"/>
              </a:rPr>
              <a:t>your network</a:t>
            </a:r>
            <a:endParaRPr dirty="0">
              <a:latin typeface="Proxima Nova Rg" panose="02000506030000020004" pitchFamily="2" charset="0"/>
            </a:endParaRP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Still can’t find it? Select the most relevant senior person related to the position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18" y="1611293"/>
            <a:ext cx="4499142" cy="4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EG1004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 will meet with you 1:1 during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Writing Style Guide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Location: 2 MTC, 9</a:t>
            </a:r>
            <a:r>
              <a:rPr lang="en-US" baseline="30000" dirty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1"/>
            <a:r>
              <a:rPr lang="en-US" sz="1600" kern="1200" dirty="0">
                <a:solidFill>
                  <a:prstClr val="black"/>
                </a:solidFill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57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92628" y="2205871"/>
            <a:ext cx="10406744" cy="3148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832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60" kern="1200">
                <a:solidFill>
                  <a:schemeClr val="tx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4000" dirty="0"/>
              <a:t>Pick any job posting you can find on NYU Handshake or LinkedIn and create a cover letter specific to that position. It can be a dream job, but we encourage you to use a potential internship for this summer.  </a:t>
            </a:r>
          </a:p>
        </p:txBody>
      </p:sp>
      <p:sp>
        <p:nvSpPr>
          <p:cNvPr id="12" name="Straight Connector 4"/>
          <p:cNvSpPr/>
          <p:nvPr/>
        </p:nvSpPr>
        <p:spPr>
          <a:xfrm>
            <a:off x="4669970" y="1774253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55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QUESTIONS?</a:t>
            </a:r>
          </a:p>
        </p:txBody>
      </p:sp>
      <p:sp>
        <p:nvSpPr>
          <p:cNvPr id="180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What is a Cover Letter?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127579" y="1377370"/>
            <a:ext cx="672586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Cover letter: </a:t>
            </a: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le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tter of interest for </a:t>
            </a: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job posting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Addressed to hiring manager</a:t>
            </a: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/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supervisor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States </a:t>
            </a:r>
            <a:r>
              <a:rPr b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interest </a:t>
            </a:r>
            <a:r>
              <a:rPr lang="en-US" b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&amp;</a:t>
            </a:r>
            <a:r>
              <a:rPr b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relevant experience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1 page maximum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 be required i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 addition to a resume</a:t>
            </a:r>
            <a:endParaRPr lang="en-US"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Tells why you are the best candidate</a:t>
            </a:r>
          </a:p>
        </p:txBody>
      </p:sp>
      <p:pic>
        <p:nvPicPr>
          <p:cNvPr id="108" name="pexels-michael-burrows-7128952.jpg" descr="pexels-michael-burrows-7128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71" y="2210434"/>
            <a:ext cx="4567223" cy="30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e 1 Courtesy of Michael Burrows"/>
          <p:cNvSpPr txBox="1"/>
          <p:nvPr/>
        </p:nvSpPr>
        <p:spPr>
          <a:xfrm>
            <a:off x="1122304" y="5376596"/>
            <a:ext cx="30947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Figure 1</a:t>
            </a:r>
            <a:r>
              <a:rPr lang="en-US"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: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 Courtesy of 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  <a:hlinkClick r:id="rId5"/>
              </a:rPr>
              <a:t>Michael Burrows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>
            <a:spLocks noGrp="1"/>
          </p:cNvSpPr>
          <p:nvPr>
            <p:ph type="ctrTitle"/>
          </p:nvPr>
        </p:nvSpPr>
        <p:spPr>
          <a:xfrm>
            <a:off x="564107" y="829271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Resume </a:t>
            </a:r>
            <a:r>
              <a:rPr lang="en-US" dirty="0"/>
              <a:t>vs.</a:t>
            </a:r>
            <a:r>
              <a:rPr dirty="0"/>
              <a:t> Cover Letter</a:t>
            </a:r>
          </a:p>
        </p:txBody>
      </p:sp>
      <p:sp>
        <p:nvSpPr>
          <p:cNvPr id="116" name="Subtitle 2"/>
          <p:cNvSpPr txBox="1">
            <a:spLocks noGrp="1"/>
          </p:cNvSpPr>
          <p:nvPr>
            <p:ph type="subTitle" idx="1"/>
          </p:nvPr>
        </p:nvSpPr>
        <p:spPr>
          <a:xfrm>
            <a:off x="659938" y="1696825"/>
            <a:ext cx="10661653" cy="4523674"/>
          </a:xfrm>
          <a:prstGeom prst="rect">
            <a:avLst/>
          </a:prstGeom>
        </p:spPr>
        <p:txBody>
          <a:bodyPr anchor="ctr"/>
          <a:lstStyle/>
          <a:p>
            <a:pPr algn="l">
              <a:buSzPct val="100000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is the difference?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Resume</a:t>
            </a:r>
            <a:r>
              <a:rPr dirty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Lists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</a:t>
            </a:r>
            <a:r>
              <a:rPr dirty="0">
                <a:latin typeface="Proxima Nova Rg" panose="02000506030000020004" pitchFamily="2" charset="0"/>
              </a:rPr>
              <a:t> of your education, professional experience, and skills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Comprehensive overview of </a:t>
            </a:r>
            <a:r>
              <a:rPr lang="en-US" dirty="0">
                <a:latin typeface="Proxima Nova Rg" panose="02000506030000020004" pitchFamily="2" charset="0"/>
              </a:rPr>
              <a:t>education</a:t>
            </a:r>
            <a:r>
              <a:rPr dirty="0">
                <a:latin typeface="Proxima Nova Rg" panose="02000506030000020004" pitchFamily="2" charset="0"/>
              </a:rPr>
              <a:t>/jobs</a:t>
            </a:r>
            <a:r>
              <a:rPr lang="en-US" dirty="0">
                <a:latin typeface="Proxima Nova Rg" panose="02000506030000020004" pitchFamily="2" charset="0"/>
              </a:rPr>
              <a:t>/qualifications</a:t>
            </a:r>
            <a:endParaRPr dirty="0">
              <a:latin typeface="Proxima Nova Rg" panose="02000506030000020004" pitchFamily="2" charset="0"/>
            </a:endParaRP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letter</a:t>
            </a:r>
            <a:r>
              <a:rPr dirty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Written in full sentences</a:t>
            </a:r>
            <a:r>
              <a:rPr lang="en-US" dirty="0">
                <a:latin typeface="Proxima Nova Rg" panose="02000506030000020004" pitchFamily="2" charset="0"/>
              </a:rPr>
              <a:t> &amp; tells your story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Highlight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dirty="0">
                <a:latin typeface="Proxima Nova Rg" panose="02000506030000020004" pitchFamily="2" charset="0"/>
              </a:rPr>
              <a:t>career experiences that may not fit into a resume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>
                <a:latin typeface="Proxima Nova Rg" panose="02000506030000020004" pitchFamily="2" charset="0"/>
              </a:rPr>
              <a:t>C</a:t>
            </a:r>
            <a:r>
              <a:rPr dirty="0">
                <a:latin typeface="Proxima Nova Rg" panose="02000506030000020004" pitchFamily="2" charset="0"/>
              </a:rPr>
              <a:t>over letter</a:t>
            </a:r>
            <a:r>
              <a:rPr lang="en-US" dirty="0">
                <a:latin typeface="Proxima Nova Rg" panose="02000506030000020004" pitchFamily="2" charset="0"/>
              </a:rPr>
              <a:t>s</a:t>
            </a:r>
            <a:r>
              <a:rPr dirty="0">
                <a:latin typeface="Proxima Nova Rg" panose="02000506030000020004" pitchFamily="2" charset="0"/>
              </a:rPr>
              <a:t>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</a:t>
            </a:r>
            <a:r>
              <a:rPr lang="en-US"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</a:t>
            </a:r>
            <a:r>
              <a:rPr dirty="0">
                <a:latin typeface="Proxima Nova Rg" panose="02000506030000020004" pitchFamily="2" charset="0"/>
              </a:rPr>
              <a:t>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need to </a:t>
            </a:r>
            <a:r>
              <a:rPr lang="en-US"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every professional experience</a:t>
            </a:r>
            <a:endParaRPr dirty="0"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631670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Cover Letter </a:t>
            </a:r>
            <a:r>
              <a:rPr lang="en-US" dirty="0"/>
              <a:t>Format</a:t>
            </a:r>
            <a:endParaRPr dirty="0"/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1376459" y="1337743"/>
            <a:ext cx="8333149" cy="4811238"/>
          </a:xfrm>
          <a:prstGeom prst="rect">
            <a:avLst/>
          </a:prstGeom>
        </p:spPr>
        <p:txBody>
          <a:bodyPr anchor="ctr"/>
          <a:lstStyle/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Company address</a:t>
            </a:r>
            <a:r>
              <a:rPr lang="en-US" dirty="0">
                <a:latin typeface="Proxima Nova Rg" panose="02000506030000020004" pitchFamily="2" charset="0"/>
              </a:rPr>
              <a:t>, hiring manager name, &amp; hiring manager title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Greeting: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(Dear [insert name of hiring manager/supervisor],)</a:t>
            </a: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Introductory paragraph</a:t>
            </a:r>
            <a:endParaRPr lang="en-US" dirty="0">
              <a:latin typeface="Proxima Nova Rg" panose="02000506030000020004" pitchFamily="2" charset="0"/>
            </a:endParaRPr>
          </a:p>
          <a:p>
            <a:pPr marL="914400" lvl="1" indent="-227013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What position are you applying for? </a:t>
            </a:r>
            <a:endParaRPr lang="en-US"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14400" lvl="1" indent="-227013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How did you find this position? Were you referred?</a:t>
            </a: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1 paragraphs detailing relevant experiences/skills</a:t>
            </a: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1</a:t>
            </a:r>
            <a:r>
              <a:rPr lang="en-US" dirty="0">
                <a:latin typeface="Proxima Nova Rg" panose="02000506030000020004" pitchFamily="2" charset="0"/>
              </a:rPr>
              <a:t>-2</a:t>
            </a:r>
            <a:r>
              <a:rPr dirty="0">
                <a:latin typeface="Proxima Nova Rg" panose="02000506030000020004" pitchFamily="2" charset="0"/>
              </a:rPr>
              <a:t> paragraph d</a:t>
            </a:r>
            <a:r>
              <a:rPr lang="en-US" dirty="0">
                <a:latin typeface="Proxima Nova Rg" panose="02000506030000020004" pitchFamily="2" charset="0"/>
              </a:rPr>
              <a:t>e</a:t>
            </a:r>
            <a:r>
              <a:rPr dirty="0">
                <a:latin typeface="Proxima Nova Rg" panose="02000506030000020004" pitchFamily="2" charset="0"/>
              </a:rPr>
              <a:t>tailing what you bring to the job</a:t>
            </a: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Sign off/signature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(Sincerely, [insert name])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Sample Cover Letter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73" y="1594965"/>
            <a:ext cx="3018643" cy="38782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1" name="Screen Shot 2021-11-27 at 2.28.08 PM.png" descr="Screen Shot 2021-11-27 at 2.28.0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34322"/>
            <a:ext cx="4481060" cy="399951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2" name="Figures 2a &amp; 2b Courtesy of Cover Letter Ninja"/>
          <p:cNvSpPr txBox="1"/>
          <p:nvPr/>
        </p:nvSpPr>
        <p:spPr>
          <a:xfrm>
            <a:off x="967164" y="5732250"/>
            <a:ext cx="46464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>
                <a:latin typeface="Proxima Nova Rg" panose="02000506030000020004" pitchFamily="2" charset="0"/>
                <a:ea typeface="Proxima Nova Light"/>
                <a:cs typeface="Proxima Nova Light"/>
              </a:defRPr>
            </a:lvl1pPr>
          </a:lstStyle>
          <a:p>
            <a:r>
              <a:rPr dirty="0"/>
              <a:t>Figures 2</a:t>
            </a:r>
            <a:r>
              <a:rPr lang="en-US" dirty="0"/>
              <a:t>A:</a:t>
            </a:r>
            <a:r>
              <a:rPr dirty="0"/>
              <a:t> </a:t>
            </a:r>
            <a:r>
              <a:rPr lang="en-US" dirty="0"/>
              <a:t>Full cover letter courtesy of Cover Letter Ninja</a:t>
            </a:r>
          </a:p>
        </p:txBody>
      </p:sp>
      <p:sp>
        <p:nvSpPr>
          <p:cNvPr id="10" name="Figures 2a &amp; 2b Courtesy of Cover Letter Ninja"/>
          <p:cNvSpPr txBox="1"/>
          <p:nvPr/>
        </p:nvSpPr>
        <p:spPr>
          <a:xfrm>
            <a:off x="5935462" y="5713942"/>
            <a:ext cx="48468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>
                <a:latin typeface="Proxima Nova Rg" panose="02000506030000020004" pitchFamily="2" charset="0"/>
                <a:ea typeface="Proxima Nova Light"/>
                <a:cs typeface="Proxima Nova Light"/>
              </a:defRPr>
            </a:lvl1pPr>
          </a:lstStyle>
          <a:p>
            <a:r>
              <a:rPr dirty="0"/>
              <a:t>Figures 2</a:t>
            </a:r>
            <a:r>
              <a:rPr lang="en-US" dirty="0"/>
              <a:t>B:</a:t>
            </a:r>
            <a:r>
              <a:rPr dirty="0"/>
              <a:t> </a:t>
            </a:r>
            <a:r>
              <a:rPr lang="en-US" dirty="0"/>
              <a:t>Cover Letter Body courtesy of Cover Letter Ninja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>
            <a:spLocks noGrp="1"/>
          </p:cNvSpPr>
          <p:nvPr>
            <p:ph type="ctrTitle"/>
          </p:nvPr>
        </p:nvSpPr>
        <p:spPr>
          <a:xfrm>
            <a:off x="564107" y="817681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Cover Letter</a:t>
            </a:r>
            <a:r>
              <a:rPr lang="en-US" dirty="0"/>
              <a:t> Best Practices</a:t>
            </a:r>
            <a:endParaRPr dirty="0"/>
          </a:p>
        </p:txBody>
      </p:sp>
      <p:sp>
        <p:nvSpPr>
          <p:cNvPr id="139" name="Subtitle 2"/>
          <p:cNvSpPr txBox="1">
            <a:spLocks noGrp="1"/>
          </p:cNvSpPr>
          <p:nvPr>
            <p:ph type="subTitle" idx="1"/>
          </p:nvPr>
        </p:nvSpPr>
        <p:spPr>
          <a:xfrm>
            <a:off x="564107" y="1409261"/>
            <a:ext cx="11586460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Professional and polished: </a:t>
            </a: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onveys professional, confident tone </a:t>
            </a:r>
            <a:endParaRPr lang="en-US"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 i="1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No grammar/spelling errors</a:t>
            </a:r>
            <a:r>
              <a:rPr lang="en-US" b="1" i="1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!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Tailored specifically to the company and position</a:t>
            </a:r>
            <a:endParaRPr lang="en-US" dirty="0">
              <a:latin typeface="Proxima Nova Rg" panose="02000506030000020004" pitchFamily="2" charset="0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Pulled from most relevant previous experiences </a:t>
            </a:r>
            <a:endParaRPr lang="en-US" dirty="0">
              <a:latin typeface="Proxima Nova Rg" panose="02000506030000020004" pitchFamily="2" charset="0"/>
            </a:endParaRPr>
          </a:p>
          <a:p>
            <a:pPr marL="914400" indent="-339725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Highlights responsibilities, skills, or experiences that qualify you for the job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Specific yet brief</a:t>
            </a:r>
            <a:endParaRPr lang="en-US" dirty="0">
              <a:latin typeface="Proxima Nova Rg" panose="02000506030000020004" pitchFamily="2" charset="0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Shares specific examples of numbers, metrics, or achievements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Letters…</a:t>
            </a:r>
          </a:p>
        </p:txBody>
      </p:sp>
      <p:sp>
        <p:nvSpPr>
          <p:cNvPr id="146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64914" y="1411403"/>
            <a:ext cx="6403531" cy="48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Discuss how you add value</a:t>
            </a:r>
            <a:endParaRPr lang="en-US" dirty="0">
              <a:latin typeface="Proxima Nova Rg" panose="02000506030000020004" pitchFamily="2" charset="0"/>
            </a:endParaRPr>
          </a:p>
          <a:p>
            <a:pPr marL="914400" indent="-33972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Companies want what value you will add </a:t>
            </a:r>
            <a:endParaRPr lang="en-US"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14400" indent="-33972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Do not focus on the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value to your career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Yes: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“I believe I can add value to your infrastructure projects through my experience as a civil engineering intern.”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No: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“I want to learn more about civil engineering projects through your company.”</a:t>
            </a:r>
          </a:p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1 page maximum: </a:t>
            </a:r>
            <a:endParaRPr lang="en-US" dirty="0">
              <a:latin typeface="Proxima Nova Rg" panose="02000506030000020004" pitchFamily="2" charset="0"/>
            </a:endParaRPr>
          </a:p>
          <a:p>
            <a:pPr marL="857250" indent="-28257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3-4 short, easy to read paragraphs </a:t>
            </a:r>
            <a:r>
              <a:rPr lang="en-US"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max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789" y="1960360"/>
            <a:ext cx="4399145" cy="390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Editing Activity</a:t>
            </a:r>
          </a:p>
        </p:txBody>
      </p:sp>
      <p:sp>
        <p:nvSpPr>
          <p:cNvPr id="154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546704"/>
            <a:ext cx="11684224" cy="4811238"/>
          </a:xfrm>
          <a:prstGeom prst="rect">
            <a:avLst/>
          </a:prstGeom>
        </p:spPr>
        <p:txBody>
          <a:bodyPr anchor="ctr"/>
          <a:lstStyle/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Microsoft, Seattle, Washington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January 1, 2022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To Whom It May Concern: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My name is Taylor Swift, and I am thrilled to apply for the Software Engineering Internship at Microsoft this summer. I was referred to the open position by my computer science professor at NYU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, Dr. John Doe, who has been my academic advisor for the past two years.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As an undergraduate at NYU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, I have worked for the past year as a research assistant to Dr. Avery Smith, contributing to her work on biomedical software. I’ve taken extensive software programming coursework thus far, including Introduction to Computer Science; Introduction to Operating Systems; Programming and Entrepreneurship; and more. In addition to this, I am currently the treasurer of NYU </a:t>
            </a:r>
            <a:r>
              <a:rPr dirty="0" err="1">
                <a:latin typeface="Proxima Nova Rg" panose="02000506030000020004" pitchFamily="2" charset="0"/>
              </a:rPr>
              <a:t>Tandon’s</a:t>
            </a:r>
            <a:r>
              <a:rPr dirty="0">
                <a:latin typeface="Proxima Nova Rg" panose="02000506030000020004" pitchFamily="2" charset="0"/>
              </a:rPr>
              <a:t> Women in Software Engineering Society.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I am a singer and songwriter but I also love computer programming. In high school I was captain of my cross country team plus I was the lead in the drama club’s musical productions three years in a row, this is in addition to playing in our school’s marching band. My dad is the high school music teacher so being his student was a challenge, but a good one, and also during my freshmen year of college, I created a business-oriented audio editing software that won an award from the NYU Entrepreneurship Scholarship Program.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The reason I want to intern at Microsoft is because I really want to have a software engineering job in Seattle one day. In addition, I really want to hone my skills working as a member of a team of programmers. I am proficient in Python, C++, and other languages, and I would love the opportunity to bring these skills to Microsoft this summer.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Thanks for reading, and I hope to hear from you soon.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>
            <a:spLocks noGrp="1"/>
          </p:cNvSpPr>
          <p:nvPr>
            <p:ph type="ctrTitle"/>
          </p:nvPr>
        </p:nvSpPr>
        <p:spPr>
          <a:xfrm>
            <a:off x="564107" y="478734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1" name="Subtitle 2"/>
          <p:cNvSpPr txBox="1">
            <a:spLocks noGrp="1"/>
          </p:cNvSpPr>
          <p:nvPr>
            <p:ph type="subTitle" idx="1"/>
          </p:nvPr>
        </p:nvSpPr>
        <p:spPr>
          <a:xfrm>
            <a:off x="404084" y="1409261"/>
            <a:ext cx="11582028" cy="4811238"/>
          </a:xfrm>
          <a:prstGeom prst="rect">
            <a:avLst/>
          </a:prstGeom>
        </p:spPr>
        <p:txBody>
          <a:bodyPr anchor="ctr"/>
          <a:lstStyle/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How personal should the letter be?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If you have a connection to the company, say so in the introductory paragraph!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>
                <a:latin typeface="Proxima Nova Rg" panose="02000506030000020004" pitchFamily="2" charset="0"/>
              </a:rPr>
              <a:t>Focus </a:t>
            </a:r>
            <a:r>
              <a:rPr dirty="0">
                <a:latin typeface="Proxima Nova Rg" panose="02000506030000020004" pitchFamily="2" charset="0"/>
              </a:rPr>
              <a:t>the letter on you </a:t>
            </a:r>
            <a:r>
              <a:rPr lang="en-US" dirty="0">
                <a:latin typeface="Proxima Nova Rg" panose="02000506030000020004" pitchFamily="2" charset="0"/>
              </a:rPr>
              <a:t>&amp;</a:t>
            </a:r>
            <a:r>
              <a:rPr dirty="0">
                <a:latin typeface="Proxima Nova Rg" panose="02000506030000020004" pitchFamily="2" charset="0"/>
              </a:rPr>
              <a:t> your value—professional experiences relevant to the position</a:t>
            </a:r>
            <a:endParaRPr lang="en-US" dirty="0">
              <a:latin typeface="Proxima Nova Rg" panose="02000506030000020004" pitchFamily="2" charset="0"/>
            </a:endParaRPr>
          </a:p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do employers look for in a cover letter?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FontTx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>
                <a:latin typeface="Proxima Nova Rg" panose="02000506030000020004" pitchFamily="2" charset="0"/>
              </a:rPr>
              <a:t>Professional skills and values, with an emphasis on g</a:t>
            </a:r>
            <a:r>
              <a:rPr dirty="0">
                <a:latin typeface="Proxima Nova Rg" panose="02000506030000020004" pitchFamily="2" charset="0"/>
              </a:rPr>
              <a:t>ood communication skills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 strong understanding of the organization and position</a:t>
            </a:r>
          </a:p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This feels like bragging. Am I bragging?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Yes and no</a:t>
            </a:r>
            <a:r>
              <a:rPr lang="en-US" dirty="0">
                <a:latin typeface="Proxima Nova Rg" panose="02000506030000020004" pitchFamily="2" charset="0"/>
              </a:rPr>
              <a:t>, but you should</a:t>
            </a:r>
            <a:endParaRPr dirty="0">
              <a:latin typeface="Proxima Nova Rg" panose="02000506030000020004" pitchFamily="2" charset="0"/>
            </a:endParaRP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Confidence without apology is key, but humility and honesty are also vital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979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Gotham Medium</vt:lpstr>
      <vt:lpstr>Helvetica</vt:lpstr>
      <vt:lpstr>Proxima Nova Lt</vt:lpstr>
      <vt:lpstr>Proxima Nova Rg</vt:lpstr>
      <vt:lpstr>Office Theme</vt:lpstr>
      <vt:lpstr>1_Office Theme</vt:lpstr>
      <vt:lpstr>THE ART OF THE  COVER LETTER</vt:lpstr>
      <vt:lpstr>What is a Cover Letter?</vt:lpstr>
      <vt:lpstr>Resume vs. Cover Letter</vt:lpstr>
      <vt:lpstr>Cover Letter Format</vt:lpstr>
      <vt:lpstr>Sample Cover Letter</vt:lpstr>
      <vt:lpstr>Cover Letter Best Practices</vt:lpstr>
      <vt:lpstr>The Best Cover Letters…</vt:lpstr>
      <vt:lpstr>Cover Letter Editing Activity</vt:lpstr>
      <vt:lpstr>Cover Letter FAQs</vt:lpstr>
      <vt:lpstr>Cover Letter FAQs</vt:lpstr>
      <vt:lpstr>RESOURCES</vt:lpstr>
      <vt:lpstr>ASSIGNMENT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 COVER LETTER</dc:title>
  <dc:creator>jack.bringardner</dc:creator>
  <cp:lastModifiedBy>Peter Li</cp:lastModifiedBy>
  <cp:revision>7</cp:revision>
  <dcterms:modified xsi:type="dcterms:W3CDTF">2023-03-18T16:00:52Z</dcterms:modified>
</cp:coreProperties>
</file>