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</a:rPr>
            <a:t>2</a:t>
          </a:r>
          <a:r>
            <a:rPr lang="en-US" sz="2400" b="0" i="0" baseline="30000" dirty="0">
              <a:latin typeface="Proxima Nova Lt" panose="02000506030000020004" pitchFamily="50" charset="0"/>
            </a:rPr>
            <a:t>nd</a:t>
          </a:r>
          <a:r>
            <a:rPr lang="en-US" sz="2400" b="0" i="0" dirty="0">
              <a:latin typeface="Proxima Nova Lt" panose="02000506030000020004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32920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329209"/>
        <a:ext cx="5244256" cy="822150"/>
      </dsp:txXfrm>
    </dsp:sp>
    <dsp:sp modelId="{0F35545A-63AC-2749-B397-8A76B233549A}">
      <dsp:nvSpPr>
        <dsp:cNvPr id="0" name=""/>
        <dsp:cNvSpPr/>
      </dsp:nvSpPr>
      <dsp:spPr>
        <a:xfrm>
          <a:off x="262212" y="63529"/>
          <a:ext cx="4721613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8151" y="89468"/>
        <a:ext cx="4669735" cy="479482"/>
      </dsp:txXfrm>
    </dsp:sp>
    <dsp:sp modelId="{D5CAFA39-F3C0-AB45-827B-94DCA3729232}">
      <dsp:nvSpPr>
        <dsp:cNvPr id="0" name=""/>
        <dsp:cNvSpPr/>
      </dsp:nvSpPr>
      <dsp:spPr>
        <a:xfrm>
          <a:off x="0" y="151423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514239"/>
        <a:ext cx="5244256" cy="822150"/>
      </dsp:txXfrm>
    </dsp:sp>
    <dsp:sp modelId="{E3913EB3-1B4C-7A41-A53B-03454275C5A6}">
      <dsp:nvSpPr>
        <dsp:cNvPr id="0" name=""/>
        <dsp:cNvSpPr/>
      </dsp:nvSpPr>
      <dsp:spPr>
        <a:xfrm>
          <a:off x="262212" y="1248559"/>
          <a:ext cx="469793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8151" y="1274498"/>
        <a:ext cx="4646057" cy="479482"/>
      </dsp:txXfrm>
    </dsp:sp>
    <dsp:sp modelId="{9EDD2A05-9AE3-C34E-8DC3-3F623EC609D1}">
      <dsp:nvSpPr>
        <dsp:cNvPr id="0" name=""/>
        <dsp:cNvSpPr/>
      </dsp:nvSpPr>
      <dsp:spPr>
        <a:xfrm>
          <a:off x="0" y="2699270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99270"/>
        <a:ext cx="5244256" cy="822150"/>
      </dsp:txXfrm>
    </dsp:sp>
    <dsp:sp modelId="{CAB6FFA3-7E3E-F54A-82BD-F6117E3F9B4D}">
      <dsp:nvSpPr>
        <dsp:cNvPr id="0" name=""/>
        <dsp:cNvSpPr/>
      </dsp:nvSpPr>
      <dsp:spPr>
        <a:xfrm>
          <a:off x="262212" y="2433590"/>
          <a:ext cx="474463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8151" y="2459529"/>
        <a:ext cx="469275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48446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48446"/>
        <a:ext cx="5416742" cy="779625"/>
      </dsp:txXfrm>
    </dsp:sp>
    <dsp:sp modelId="{0F35545A-63AC-2749-B397-8A76B233549A}">
      <dsp:nvSpPr>
        <dsp:cNvPr id="0" name=""/>
        <dsp:cNvSpPr/>
      </dsp:nvSpPr>
      <dsp:spPr>
        <a:xfrm>
          <a:off x="270837" y="2704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292453" y="48662"/>
        <a:ext cx="4821278" cy="399568"/>
      </dsp:txXfrm>
    </dsp:sp>
    <dsp:sp modelId="{D5CAFA39-F3C0-AB45-827B-94DCA3729232}">
      <dsp:nvSpPr>
        <dsp:cNvPr id="0" name=""/>
        <dsp:cNvSpPr/>
      </dsp:nvSpPr>
      <dsp:spPr>
        <a:xfrm>
          <a:off x="0" y="1330471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330471"/>
        <a:ext cx="5416742" cy="779625"/>
      </dsp:txXfrm>
    </dsp:sp>
    <dsp:sp modelId="{E3913EB3-1B4C-7A41-A53B-03454275C5A6}">
      <dsp:nvSpPr>
        <dsp:cNvPr id="0" name=""/>
        <dsp:cNvSpPr/>
      </dsp:nvSpPr>
      <dsp:spPr>
        <a:xfrm>
          <a:off x="270837" y="1109071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292453" y="1130687"/>
        <a:ext cx="4821278" cy="399568"/>
      </dsp:txXfrm>
    </dsp:sp>
    <dsp:sp modelId="{047CEB89-E438-7648-B2CD-ABF3CEF08CD8}">
      <dsp:nvSpPr>
        <dsp:cNvPr id="0" name=""/>
        <dsp:cNvSpPr/>
      </dsp:nvSpPr>
      <dsp:spPr>
        <a:xfrm>
          <a:off x="0" y="2418387"/>
          <a:ext cx="5416742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418387"/>
        <a:ext cx="5416742" cy="1039500"/>
      </dsp:txXfrm>
    </dsp:sp>
    <dsp:sp modelId="{C0E9EDD8-D128-C747-97A8-10F68D9CF288}">
      <dsp:nvSpPr>
        <dsp:cNvPr id="0" name=""/>
        <dsp:cNvSpPr/>
      </dsp:nvSpPr>
      <dsp:spPr>
        <a:xfrm>
          <a:off x="270837" y="219109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292453" y="2212712"/>
        <a:ext cx="4821278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2</a:t>
          </a:r>
          <a:r>
            <a:rPr lang="en-US" sz="2400" b="0" i="0" kern="1200" baseline="30000" dirty="0">
              <a:latin typeface="Proxima Nova Lt" panose="02000506030000020004" pitchFamily="50" charset="0"/>
            </a:rPr>
            <a:t>nd</a:t>
          </a:r>
          <a:r>
            <a:rPr lang="en-US" sz="2400" b="0" i="0" kern="1200" dirty="0">
              <a:latin typeface="Proxima Nova Lt" panose="02000506030000020004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6682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66829"/>
        <a:ext cx="5523236" cy="2116800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6254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8372" y="30532"/>
        <a:ext cx="5206913" cy="564382"/>
      </dsp:txXfrm>
    </dsp:sp>
    <dsp:sp modelId="{4A20B6CB-ED1F-B74A-A543-4E38017EFB07}">
      <dsp:nvSpPr>
        <dsp:cNvPr id="0" name=""/>
        <dsp:cNvSpPr/>
      </dsp:nvSpPr>
      <dsp:spPr>
        <a:xfrm>
          <a:off x="0" y="2625165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25165"/>
        <a:ext cx="5523236" cy="1461600"/>
      </dsp:txXfrm>
    </dsp:sp>
    <dsp:sp modelId="{0DF01C3F-4877-1042-80B4-04DCB8113997}">
      <dsp:nvSpPr>
        <dsp:cNvPr id="0" name=""/>
        <dsp:cNvSpPr/>
      </dsp:nvSpPr>
      <dsp:spPr>
        <a:xfrm>
          <a:off x="146677" y="2392514"/>
          <a:ext cx="5245835" cy="6832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80030" y="2425867"/>
        <a:ext cx="5179129" cy="616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746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227469"/>
        <a:ext cx="5523236" cy="2116800"/>
      </dsp:txXfrm>
    </dsp:sp>
    <dsp:sp modelId="{0F35545A-63AC-2749-B397-8A76B233549A}">
      <dsp:nvSpPr>
        <dsp:cNvPr id="0" name=""/>
        <dsp:cNvSpPr/>
      </dsp:nvSpPr>
      <dsp:spPr>
        <a:xfrm>
          <a:off x="276161" y="10410"/>
          <a:ext cx="4828385" cy="689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9814" y="44063"/>
        <a:ext cx="4761079" cy="622073"/>
      </dsp:txXfrm>
    </dsp:sp>
    <dsp:sp modelId="{D5CAFA39-F3C0-AB45-827B-94DCA3729232}">
      <dsp:nvSpPr>
        <dsp:cNvPr id="0" name=""/>
        <dsp:cNvSpPr/>
      </dsp:nvSpPr>
      <dsp:spPr>
        <a:xfrm>
          <a:off x="0" y="2678437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78437"/>
        <a:ext cx="5523236" cy="1461600"/>
      </dsp:txXfrm>
    </dsp:sp>
    <dsp:sp modelId="{E3913EB3-1B4C-7A41-A53B-03454275C5A6}">
      <dsp:nvSpPr>
        <dsp:cNvPr id="0" name=""/>
        <dsp:cNvSpPr/>
      </dsp:nvSpPr>
      <dsp:spPr>
        <a:xfrm>
          <a:off x="276161" y="2452172"/>
          <a:ext cx="4871958" cy="676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9188" y="2485199"/>
        <a:ext cx="4805904" cy="610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F7DC-8704-49AB-928C-38D51A46E4EA}" type="datetimeFigureOut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EG1004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/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/>
        </p:nvGraphicFramePr>
        <p:xfrm>
          <a:off x="6301646" y="2406542"/>
          <a:ext cx="5416742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/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/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EG1004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/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/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(2022). “Lab 11: Biomedical Forensics.” EG1004 Online Lab Manual. Accessed 6 August 2022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Tandon, 2022)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337</Words>
  <Application>Microsoft Macintosh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Hannah Becker</cp:lastModifiedBy>
  <cp:revision>5</cp:revision>
  <dcterms:created xsi:type="dcterms:W3CDTF">2020-08-26T08:36:37Z</dcterms:created>
  <dcterms:modified xsi:type="dcterms:W3CDTF">2022-09-01T20:46:40Z</dcterms:modified>
</cp:coreProperties>
</file>