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2" r:id="rId6"/>
    <p:sldId id="271" r:id="rId7"/>
    <p:sldId id="281" r:id="rId8"/>
    <p:sldId id="274" r:id="rId9"/>
    <p:sldId id="282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mbria Math" panose="02040503050406030204" pitchFamily="18" charset="0"/>
      <p:regular r:id="rId18"/>
    </p:embeddedFont>
    <p:embeddedFont>
      <p:font typeface="Gotham Medium" panose="02000603030000020004" pitchFamily="2" charset="0"/>
      <p:regular r:id="rId19"/>
      <p:italic r:id="rId20"/>
    </p:embeddedFont>
    <p:embeddedFont>
      <p:font typeface="Proxima Nova Lt" panose="02000506030000020004" pitchFamily="50" charset="0"/>
      <p:regular r:id="rId21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4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3" autoAdjust="0"/>
    <p:restoredTop sz="95707"/>
  </p:normalViewPr>
  <p:slideViewPr>
    <p:cSldViewPr snapToGrid="0">
      <p:cViewPr varScale="1">
        <p:scale>
          <a:sx n="71" d="100"/>
          <a:sy n="71" d="100"/>
        </p:scale>
        <p:origin x="76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 Time &amp; Rank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Word]Sheet1'!$A$2:$A$6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70</c:v>
                </c:pt>
                <c:pt idx="3">
                  <c:v>101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4-8E44-B6B5-AED3C762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513064"/>
        <c:axId val="444510320"/>
      </c:barChart>
      <c:catAx>
        <c:axId val="444513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Competition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510320"/>
        <c:crosses val="autoZero"/>
        <c:auto val="1"/>
        <c:lblAlgn val="ctr"/>
        <c:lblOffset val="100"/>
        <c:noMultiLvlLbl val="0"/>
      </c:catAx>
      <c:valAx>
        <c:axId val="44451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Anchor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ime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(s)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51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3562-E58C-0741-80E7-348E05386108}" type="doc">
      <dgm:prSet loTypeId="urn:microsoft.com/office/officeart/2005/8/layout/process5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39BCCF-D2F2-2548-9347-A5466B8C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Go to </a:t>
          </a:r>
          <a:br>
            <a:rPr lang="en-US" sz="2400" dirty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“Insert” tab</a:t>
          </a:r>
          <a:endParaRPr lang="en-US" sz="2400" dirty="0"/>
        </a:p>
      </dgm:t>
    </dgm:pt>
    <dgm:pt modelId="{D2E1E56D-2EC4-3E43-A698-6E229646439C}" type="parTrans" cxnId="{9105FA46-85A4-6A49-81D9-53B0BCF6A866}">
      <dgm:prSet/>
      <dgm:spPr/>
      <dgm:t>
        <a:bodyPr/>
        <a:lstStyle/>
        <a:p>
          <a:endParaRPr lang="en-US"/>
        </a:p>
      </dgm:t>
    </dgm:pt>
    <dgm:pt modelId="{E4994DE0-A529-A44C-AF27-E6FCBAA11918}" type="sibTrans" cxnId="{9105FA46-85A4-6A49-81D9-53B0BCF6A866}">
      <dgm:prSet/>
      <dgm:spPr/>
      <dgm:t>
        <a:bodyPr/>
        <a:lstStyle/>
        <a:p>
          <a:endParaRPr lang="en-US"/>
        </a:p>
      </dgm:t>
    </dgm:pt>
    <dgm:pt modelId="{D89206AA-F804-1F4D-83AA-4F17F1F306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Click on </a:t>
          </a:r>
          <a:br>
            <a:rPr lang="en-US" sz="2400" dirty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“Equation”</a:t>
          </a:r>
          <a:endParaRPr lang="en-US" sz="2400" dirty="0"/>
        </a:p>
      </dgm:t>
    </dgm:pt>
    <dgm:pt modelId="{C0F1CD7D-3B20-354C-A374-6FAF0B6A71C5}" type="parTrans" cxnId="{605ABABE-2E4C-1F43-86D9-38E36DA28943}">
      <dgm:prSet/>
      <dgm:spPr/>
      <dgm:t>
        <a:bodyPr/>
        <a:lstStyle/>
        <a:p>
          <a:endParaRPr lang="en-US"/>
        </a:p>
      </dgm:t>
    </dgm:pt>
    <dgm:pt modelId="{DBC5D936-BCC3-2949-A17A-6A58A486739E}" type="sibTrans" cxnId="{605ABABE-2E4C-1F43-86D9-38E36DA28943}">
      <dgm:prSet/>
      <dgm:spPr/>
      <dgm:t>
        <a:bodyPr/>
        <a:lstStyle/>
        <a:p>
          <a:endParaRPr lang="en-US"/>
        </a:p>
      </dgm:t>
    </dgm:pt>
    <dgm:pt modelId="{8113E18D-6FA8-DA4C-9D08-C3392778B981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gm:t>
    </dgm:pt>
    <dgm:pt modelId="{F74B71CC-ED72-B940-972F-52DD63B87A23}" type="parTrans" cxnId="{5FA2BC1C-C8DB-C447-8119-14A875AF46FB}">
      <dgm:prSet/>
      <dgm:spPr/>
      <dgm:t>
        <a:bodyPr/>
        <a:lstStyle/>
        <a:p>
          <a:endParaRPr lang="en-US"/>
        </a:p>
      </dgm:t>
    </dgm:pt>
    <dgm:pt modelId="{E017E26B-8854-3C49-9BA9-ED65CBB6D825}" type="sibTrans" cxnId="{5FA2BC1C-C8DB-C447-8119-14A875AF46FB}">
      <dgm:prSet/>
      <dgm:spPr/>
      <dgm:t>
        <a:bodyPr/>
        <a:lstStyle/>
        <a:p>
          <a:endParaRPr lang="en-US"/>
        </a:p>
      </dgm:t>
    </dgm:pt>
    <dgm:pt modelId="{FD998EEB-816D-464F-B0B3-6AC6579A7B86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gm:t>
    </dgm:pt>
    <dgm:pt modelId="{1F8C2A27-9FB2-6E43-96A0-CA51C7CAA592}" type="parTrans" cxnId="{150ED402-D953-8346-B455-C6ED8CC9A185}">
      <dgm:prSet/>
      <dgm:spPr/>
      <dgm:t>
        <a:bodyPr/>
        <a:lstStyle/>
        <a:p>
          <a:endParaRPr lang="en-US"/>
        </a:p>
      </dgm:t>
    </dgm:pt>
    <dgm:pt modelId="{5432FC3A-32D9-1B46-8127-002903F833EF}" type="sibTrans" cxnId="{150ED402-D953-8346-B455-C6ED8CC9A185}">
      <dgm:prSet/>
      <dgm:spPr/>
      <dgm:t>
        <a:bodyPr/>
        <a:lstStyle/>
        <a:p>
          <a:endParaRPr lang="en-US"/>
        </a:p>
      </dgm:t>
    </dgm:pt>
    <dgm:pt modelId="{12A234E2-08B4-334D-8920-017174AE2F5C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gm:t>
    </dgm:pt>
    <dgm:pt modelId="{0CDA2AA1-D79B-0445-9B92-0626CE4CDA37}" type="parTrans" cxnId="{C4D9FF92-0CF9-0443-A893-7363A7171473}">
      <dgm:prSet/>
      <dgm:spPr/>
      <dgm:t>
        <a:bodyPr/>
        <a:lstStyle/>
        <a:p>
          <a:endParaRPr lang="en-US"/>
        </a:p>
      </dgm:t>
    </dgm:pt>
    <dgm:pt modelId="{A0C881C6-3643-CC48-BE03-8EEEA3906A22}" type="sibTrans" cxnId="{C4D9FF92-0CF9-0443-A893-7363A7171473}">
      <dgm:prSet/>
      <dgm:spPr/>
      <dgm:t>
        <a:bodyPr/>
        <a:lstStyle/>
        <a:p>
          <a:endParaRPr lang="en-US"/>
        </a:p>
      </dgm:t>
    </dgm:pt>
    <dgm:pt modelId="{9A7F9FB5-B004-9F42-8AEE-DF5A4E1B37B8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dirty="0"/>
        </a:p>
      </dgm:t>
    </dgm:pt>
    <dgm:pt modelId="{229ADBFA-524E-2B4B-9FC6-BCDD145BF1DE}" type="parTrans" cxnId="{E1619932-6DB6-6C41-BD4E-18AAB033A50B}">
      <dgm:prSet/>
      <dgm:spPr/>
      <dgm:t>
        <a:bodyPr/>
        <a:lstStyle/>
        <a:p>
          <a:endParaRPr lang="en-US"/>
        </a:p>
      </dgm:t>
    </dgm:pt>
    <dgm:pt modelId="{74520FF9-9BF3-B44B-9E8D-F91659DC1FFA}" type="sibTrans" cxnId="{E1619932-6DB6-6C41-BD4E-18AAB033A50B}">
      <dgm:prSet/>
      <dgm:spPr/>
      <dgm:t>
        <a:bodyPr/>
        <a:lstStyle/>
        <a:p>
          <a:endParaRPr lang="en-US"/>
        </a:p>
      </dgm:t>
    </dgm:pt>
    <dgm:pt modelId="{EBEC2DD4-0DF3-4C8D-AEFC-A6CF55838C0D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dirty="0"/>
        </a:p>
      </dgm:t>
    </dgm:pt>
    <dgm:pt modelId="{ED8A9DC5-6B40-4D1D-8509-D576791758D7}" type="parTrans" cxnId="{9F976C8E-1BEB-480B-8CBE-2A87C75D4600}">
      <dgm:prSet/>
      <dgm:spPr/>
      <dgm:t>
        <a:bodyPr/>
        <a:lstStyle/>
        <a:p>
          <a:endParaRPr lang="en-US"/>
        </a:p>
      </dgm:t>
    </dgm:pt>
    <dgm:pt modelId="{3B03D82F-D674-49E5-900A-9CDC17B03577}" type="sibTrans" cxnId="{9F976C8E-1BEB-480B-8CBE-2A87C75D4600}">
      <dgm:prSet/>
      <dgm:spPr/>
      <dgm:t>
        <a:bodyPr/>
        <a:lstStyle/>
        <a:p>
          <a:endParaRPr lang="en-US"/>
        </a:p>
      </dgm:t>
    </dgm:pt>
    <dgm:pt modelId="{7E31DEED-36F9-124B-86CC-23A68EE525A6}" type="pres">
      <dgm:prSet presAssocID="{032D3562-E58C-0741-80E7-348E05386108}" presName="diagram" presStyleCnt="0">
        <dgm:presLayoutVars>
          <dgm:dir/>
          <dgm:resizeHandles val="exact"/>
        </dgm:presLayoutVars>
      </dgm:prSet>
      <dgm:spPr/>
    </dgm:pt>
    <dgm:pt modelId="{E720D147-D8AD-B141-944D-8824FA07A4BD}" type="pres">
      <dgm:prSet presAssocID="{AF39BCCF-D2F2-2548-9347-A5466B8C9B7F}" presName="node" presStyleLbl="node1" presStyleIdx="0" presStyleCnt="7">
        <dgm:presLayoutVars>
          <dgm:bulletEnabled val="1"/>
        </dgm:presLayoutVars>
      </dgm:prSet>
      <dgm:spPr/>
    </dgm:pt>
    <dgm:pt modelId="{C9AA6D4B-3B56-814B-A397-D1BB208B6372}" type="pres">
      <dgm:prSet presAssocID="{E4994DE0-A529-A44C-AF27-E6FCBAA11918}" presName="sibTrans" presStyleLbl="sibTrans2D1" presStyleIdx="0" presStyleCnt="6"/>
      <dgm:spPr/>
    </dgm:pt>
    <dgm:pt modelId="{3F9E2BF8-45B8-4A4B-9508-F38EF2D7AE28}" type="pres">
      <dgm:prSet presAssocID="{E4994DE0-A529-A44C-AF27-E6FCBAA11918}" presName="connectorText" presStyleLbl="sibTrans2D1" presStyleIdx="0" presStyleCnt="6"/>
      <dgm:spPr/>
    </dgm:pt>
    <dgm:pt modelId="{950998E4-05C1-D943-B545-D13F1643909B}" type="pres">
      <dgm:prSet presAssocID="{D89206AA-F804-1F4D-83AA-4F17F1F3060A}" presName="node" presStyleLbl="node1" presStyleIdx="1" presStyleCnt="7" custLinFactNeighborY="0">
        <dgm:presLayoutVars>
          <dgm:bulletEnabled val="1"/>
        </dgm:presLayoutVars>
      </dgm:prSet>
      <dgm:spPr/>
    </dgm:pt>
    <dgm:pt modelId="{DA8EE154-0AA0-9A4A-B218-8DFA4B649623}" type="pres">
      <dgm:prSet presAssocID="{DBC5D936-BCC3-2949-A17A-6A58A486739E}" presName="sibTrans" presStyleLbl="sibTrans2D1" presStyleIdx="1" presStyleCnt="6"/>
      <dgm:spPr/>
    </dgm:pt>
    <dgm:pt modelId="{4E6F4BA8-8C57-974B-8BF5-991F43E90E73}" type="pres">
      <dgm:prSet presAssocID="{DBC5D936-BCC3-2949-A17A-6A58A486739E}" presName="connectorText" presStyleLbl="sibTrans2D1" presStyleIdx="1" presStyleCnt="6"/>
      <dgm:spPr/>
    </dgm:pt>
    <dgm:pt modelId="{89CD80C2-2C1A-BD41-8DC5-A0E27BA443E0}" type="pres">
      <dgm:prSet presAssocID="{8113E18D-6FA8-DA4C-9D08-C3392778B981}" presName="node" presStyleLbl="node1" presStyleIdx="2" presStyleCnt="7">
        <dgm:presLayoutVars>
          <dgm:bulletEnabled val="1"/>
        </dgm:presLayoutVars>
      </dgm:prSet>
      <dgm:spPr/>
    </dgm:pt>
    <dgm:pt modelId="{73A90C62-0CA3-0142-AA4B-2832B05644D3}" type="pres">
      <dgm:prSet presAssocID="{E017E26B-8854-3C49-9BA9-ED65CBB6D825}" presName="sibTrans" presStyleLbl="sibTrans2D1" presStyleIdx="2" presStyleCnt="6"/>
      <dgm:spPr/>
    </dgm:pt>
    <dgm:pt modelId="{4B841864-9585-EB46-A616-6834DA15272D}" type="pres">
      <dgm:prSet presAssocID="{E017E26B-8854-3C49-9BA9-ED65CBB6D825}" presName="connectorText" presStyleLbl="sibTrans2D1" presStyleIdx="2" presStyleCnt="6"/>
      <dgm:spPr/>
    </dgm:pt>
    <dgm:pt modelId="{2AE17813-9069-0649-927C-CBC457B87A98}" type="pres">
      <dgm:prSet presAssocID="{FD998EEB-816D-464F-B0B3-6AC6579A7B86}" presName="node" presStyleLbl="node1" presStyleIdx="3" presStyleCnt="7">
        <dgm:presLayoutVars>
          <dgm:bulletEnabled val="1"/>
        </dgm:presLayoutVars>
      </dgm:prSet>
      <dgm:spPr/>
    </dgm:pt>
    <dgm:pt modelId="{E84642E1-0A12-9640-AB80-D08BB497F7FE}" type="pres">
      <dgm:prSet presAssocID="{5432FC3A-32D9-1B46-8127-002903F833EF}" presName="sibTrans" presStyleLbl="sibTrans2D1" presStyleIdx="3" presStyleCnt="6"/>
      <dgm:spPr/>
    </dgm:pt>
    <dgm:pt modelId="{E63FB217-DE15-6449-8F7D-DACD3B62E47C}" type="pres">
      <dgm:prSet presAssocID="{5432FC3A-32D9-1B46-8127-002903F833EF}" presName="connectorText" presStyleLbl="sibTrans2D1" presStyleIdx="3" presStyleCnt="6"/>
      <dgm:spPr/>
    </dgm:pt>
    <dgm:pt modelId="{B781CC95-3EE7-514F-AD68-20DD1A20C24C}" type="pres">
      <dgm:prSet presAssocID="{12A234E2-08B4-334D-8920-017174AE2F5C}" presName="node" presStyleLbl="node1" presStyleIdx="4" presStyleCnt="7">
        <dgm:presLayoutVars>
          <dgm:bulletEnabled val="1"/>
        </dgm:presLayoutVars>
      </dgm:prSet>
      <dgm:spPr/>
    </dgm:pt>
    <dgm:pt modelId="{231F1E91-8B34-4844-AE5B-43A569C34D70}" type="pres">
      <dgm:prSet presAssocID="{A0C881C6-3643-CC48-BE03-8EEEA3906A22}" presName="sibTrans" presStyleLbl="sibTrans2D1" presStyleIdx="4" presStyleCnt="6"/>
      <dgm:spPr/>
    </dgm:pt>
    <dgm:pt modelId="{374DD178-15A3-214A-97EE-516BEACFB620}" type="pres">
      <dgm:prSet presAssocID="{A0C881C6-3643-CC48-BE03-8EEEA3906A22}" presName="connectorText" presStyleLbl="sibTrans2D1" presStyleIdx="4" presStyleCnt="6"/>
      <dgm:spPr/>
    </dgm:pt>
    <dgm:pt modelId="{A0DCA5CB-5591-AD4B-AC9B-74F19986188B}" type="pres">
      <dgm:prSet presAssocID="{9A7F9FB5-B004-9F42-8AEE-DF5A4E1B37B8}" presName="node" presStyleLbl="node1" presStyleIdx="5" presStyleCnt="7">
        <dgm:presLayoutVars>
          <dgm:bulletEnabled val="1"/>
        </dgm:presLayoutVars>
      </dgm:prSet>
      <dgm:spPr/>
    </dgm:pt>
    <dgm:pt modelId="{79A30EA2-3AC7-41C9-A25B-AE69F58454E7}" type="pres">
      <dgm:prSet presAssocID="{74520FF9-9BF3-B44B-9E8D-F91659DC1FFA}" presName="sibTrans" presStyleLbl="sibTrans2D1" presStyleIdx="5" presStyleCnt="6"/>
      <dgm:spPr/>
    </dgm:pt>
    <dgm:pt modelId="{C73FCEFC-2B40-47CD-A06B-C77CBE2F9BCB}" type="pres">
      <dgm:prSet presAssocID="{74520FF9-9BF3-B44B-9E8D-F91659DC1FFA}" presName="connectorText" presStyleLbl="sibTrans2D1" presStyleIdx="5" presStyleCnt="6"/>
      <dgm:spPr/>
    </dgm:pt>
    <dgm:pt modelId="{F3D83D17-03E8-4FB5-9022-7C667554A52D}" type="pres">
      <dgm:prSet presAssocID="{EBEC2DD4-0DF3-4C8D-AEFC-A6CF55838C0D}" presName="node" presStyleLbl="node1" presStyleIdx="6" presStyleCnt="7">
        <dgm:presLayoutVars>
          <dgm:bulletEnabled val="1"/>
        </dgm:presLayoutVars>
      </dgm:prSet>
      <dgm:spPr/>
    </dgm:pt>
  </dgm:ptLst>
  <dgm:cxnLst>
    <dgm:cxn modelId="{150ED402-D953-8346-B455-C6ED8CC9A185}" srcId="{032D3562-E58C-0741-80E7-348E05386108}" destId="{FD998EEB-816D-464F-B0B3-6AC6579A7B86}" srcOrd="3" destOrd="0" parTransId="{1F8C2A27-9FB2-6E43-96A0-CA51C7CAA592}" sibTransId="{5432FC3A-32D9-1B46-8127-002903F833EF}"/>
    <dgm:cxn modelId="{B33F490C-5E59-604F-BF3A-D5076C86CDD0}" type="presOf" srcId="{12A234E2-08B4-334D-8920-017174AE2F5C}" destId="{B781CC95-3EE7-514F-AD68-20DD1A20C24C}" srcOrd="0" destOrd="0" presId="urn:microsoft.com/office/officeart/2005/8/layout/process5"/>
    <dgm:cxn modelId="{9144960F-250F-CC49-8DD9-2A3456DC4640}" type="presOf" srcId="{E4994DE0-A529-A44C-AF27-E6FCBAA11918}" destId="{3F9E2BF8-45B8-4A4B-9508-F38EF2D7AE28}" srcOrd="1" destOrd="0" presId="urn:microsoft.com/office/officeart/2005/8/layout/process5"/>
    <dgm:cxn modelId="{5FA2BC1C-C8DB-C447-8119-14A875AF46FB}" srcId="{032D3562-E58C-0741-80E7-348E05386108}" destId="{8113E18D-6FA8-DA4C-9D08-C3392778B981}" srcOrd="2" destOrd="0" parTransId="{F74B71CC-ED72-B940-972F-52DD63B87A23}" sibTransId="{E017E26B-8854-3C49-9BA9-ED65CBB6D825}"/>
    <dgm:cxn modelId="{839C2622-5CD8-44CC-829F-CC7CD7AE6C10}" type="presOf" srcId="{74520FF9-9BF3-B44B-9E8D-F91659DC1FFA}" destId="{79A30EA2-3AC7-41C9-A25B-AE69F58454E7}" srcOrd="0" destOrd="0" presId="urn:microsoft.com/office/officeart/2005/8/layout/process5"/>
    <dgm:cxn modelId="{E1619932-6DB6-6C41-BD4E-18AAB033A50B}" srcId="{032D3562-E58C-0741-80E7-348E05386108}" destId="{9A7F9FB5-B004-9F42-8AEE-DF5A4E1B37B8}" srcOrd="5" destOrd="0" parTransId="{229ADBFA-524E-2B4B-9FC6-BCDD145BF1DE}" sibTransId="{74520FF9-9BF3-B44B-9E8D-F91659DC1FFA}"/>
    <dgm:cxn modelId="{9105FA46-85A4-6A49-81D9-53B0BCF6A866}" srcId="{032D3562-E58C-0741-80E7-348E05386108}" destId="{AF39BCCF-D2F2-2548-9347-A5466B8C9B7F}" srcOrd="0" destOrd="0" parTransId="{D2E1E56D-2EC4-3E43-A698-6E229646439C}" sibTransId="{E4994DE0-A529-A44C-AF27-E6FCBAA11918}"/>
    <dgm:cxn modelId="{D3BA364D-6741-9F4B-9A88-7610109B7713}" type="presOf" srcId="{AF39BCCF-D2F2-2548-9347-A5466B8C9B7F}" destId="{E720D147-D8AD-B141-944D-8824FA07A4BD}" srcOrd="0" destOrd="0" presId="urn:microsoft.com/office/officeart/2005/8/layout/process5"/>
    <dgm:cxn modelId="{7753B96D-29F3-974C-8CB3-47D4818876FD}" type="presOf" srcId="{E017E26B-8854-3C49-9BA9-ED65CBB6D825}" destId="{73A90C62-0CA3-0142-AA4B-2832B05644D3}" srcOrd="0" destOrd="0" presId="urn:microsoft.com/office/officeart/2005/8/layout/process5"/>
    <dgm:cxn modelId="{947F3F51-AD25-804B-8F6A-B88AD472F331}" type="presOf" srcId="{FD998EEB-816D-464F-B0B3-6AC6579A7B86}" destId="{2AE17813-9069-0649-927C-CBC457B87A98}" srcOrd="0" destOrd="0" presId="urn:microsoft.com/office/officeart/2005/8/layout/process5"/>
    <dgm:cxn modelId="{194C8D53-E772-E649-92EB-7BF8D337B9F6}" type="presOf" srcId="{A0C881C6-3643-CC48-BE03-8EEEA3906A22}" destId="{231F1E91-8B34-4844-AE5B-43A569C34D70}" srcOrd="0" destOrd="0" presId="urn:microsoft.com/office/officeart/2005/8/layout/process5"/>
    <dgm:cxn modelId="{8CB54E7A-F6B9-8A46-8F59-678E916E847F}" type="presOf" srcId="{9A7F9FB5-B004-9F42-8AEE-DF5A4E1B37B8}" destId="{A0DCA5CB-5591-AD4B-AC9B-74F19986188B}" srcOrd="0" destOrd="0" presId="urn:microsoft.com/office/officeart/2005/8/layout/process5"/>
    <dgm:cxn modelId="{3D496488-8D85-FB4C-8830-97D3F407D68B}" type="presOf" srcId="{DBC5D936-BCC3-2949-A17A-6A58A486739E}" destId="{4E6F4BA8-8C57-974B-8BF5-991F43E90E73}" srcOrd="1" destOrd="0" presId="urn:microsoft.com/office/officeart/2005/8/layout/process5"/>
    <dgm:cxn modelId="{9F976C8E-1BEB-480B-8CBE-2A87C75D4600}" srcId="{032D3562-E58C-0741-80E7-348E05386108}" destId="{EBEC2DD4-0DF3-4C8D-AEFC-A6CF55838C0D}" srcOrd="6" destOrd="0" parTransId="{ED8A9DC5-6B40-4D1D-8509-D576791758D7}" sibTransId="{3B03D82F-D674-49E5-900A-9CDC17B03577}"/>
    <dgm:cxn modelId="{C4D9FF92-0CF9-0443-A893-7363A7171473}" srcId="{032D3562-E58C-0741-80E7-348E05386108}" destId="{12A234E2-08B4-334D-8920-017174AE2F5C}" srcOrd="4" destOrd="0" parTransId="{0CDA2AA1-D79B-0445-9B92-0626CE4CDA37}" sibTransId="{A0C881C6-3643-CC48-BE03-8EEEA3906A22}"/>
    <dgm:cxn modelId="{39EC4D93-A2B7-0E41-A709-B57364976C65}" type="presOf" srcId="{E017E26B-8854-3C49-9BA9-ED65CBB6D825}" destId="{4B841864-9585-EB46-A616-6834DA15272D}" srcOrd="1" destOrd="0" presId="urn:microsoft.com/office/officeart/2005/8/layout/process5"/>
    <dgm:cxn modelId="{E92C4398-7090-4A35-9C4A-4210FE5EBB7D}" type="presOf" srcId="{EBEC2DD4-0DF3-4C8D-AEFC-A6CF55838C0D}" destId="{F3D83D17-03E8-4FB5-9022-7C667554A52D}" srcOrd="0" destOrd="0" presId="urn:microsoft.com/office/officeart/2005/8/layout/process5"/>
    <dgm:cxn modelId="{A631539F-38AD-EE42-97C8-B6F0E841C7C8}" type="presOf" srcId="{A0C881C6-3643-CC48-BE03-8EEEA3906A22}" destId="{374DD178-15A3-214A-97EE-516BEACFB620}" srcOrd="1" destOrd="0" presId="urn:microsoft.com/office/officeart/2005/8/layout/process5"/>
    <dgm:cxn modelId="{B2658DB0-62D3-4C6C-AFA0-6D98E4949BCA}" type="presOf" srcId="{74520FF9-9BF3-B44B-9E8D-F91659DC1FFA}" destId="{C73FCEFC-2B40-47CD-A06B-C77CBE2F9BCB}" srcOrd="1" destOrd="0" presId="urn:microsoft.com/office/officeart/2005/8/layout/process5"/>
    <dgm:cxn modelId="{B3DDA7B9-3CD2-EB44-806B-6D59EC8D1EFD}" type="presOf" srcId="{5432FC3A-32D9-1B46-8127-002903F833EF}" destId="{E63FB217-DE15-6449-8F7D-DACD3B62E47C}" srcOrd="1" destOrd="0" presId="urn:microsoft.com/office/officeart/2005/8/layout/process5"/>
    <dgm:cxn modelId="{41B50CBD-33B0-5845-AE8E-9C87A75A82B7}" type="presOf" srcId="{8113E18D-6FA8-DA4C-9D08-C3392778B981}" destId="{89CD80C2-2C1A-BD41-8DC5-A0E27BA443E0}" srcOrd="0" destOrd="0" presId="urn:microsoft.com/office/officeart/2005/8/layout/process5"/>
    <dgm:cxn modelId="{605ABABE-2E4C-1F43-86D9-38E36DA28943}" srcId="{032D3562-E58C-0741-80E7-348E05386108}" destId="{D89206AA-F804-1F4D-83AA-4F17F1F3060A}" srcOrd="1" destOrd="0" parTransId="{C0F1CD7D-3B20-354C-A374-6FAF0B6A71C5}" sibTransId="{DBC5D936-BCC3-2949-A17A-6A58A486739E}"/>
    <dgm:cxn modelId="{8CDAFCD6-FF60-3B4B-A753-624BA67B325D}" type="presOf" srcId="{5432FC3A-32D9-1B46-8127-002903F833EF}" destId="{E84642E1-0A12-9640-AB80-D08BB497F7FE}" srcOrd="0" destOrd="0" presId="urn:microsoft.com/office/officeart/2005/8/layout/process5"/>
    <dgm:cxn modelId="{C44FFCD8-BC4A-FE4D-9531-CBC144E6E4BA}" type="presOf" srcId="{032D3562-E58C-0741-80E7-348E05386108}" destId="{7E31DEED-36F9-124B-86CC-23A68EE525A6}" srcOrd="0" destOrd="0" presId="urn:microsoft.com/office/officeart/2005/8/layout/process5"/>
    <dgm:cxn modelId="{78DD36E4-0DAB-074E-AEEC-FC0493D39494}" type="presOf" srcId="{D89206AA-F804-1F4D-83AA-4F17F1F3060A}" destId="{950998E4-05C1-D943-B545-D13F1643909B}" srcOrd="0" destOrd="0" presId="urn:microsoft.com/office/officeart/2005/8/layout/process5"/>
    <dgm:cxn modelId="{48BE2BE8-F3F3-B940-A285-A8662B8CFACE}" type="presOf" srcId="{DBC5D936-BCC3-2949-A17A-6A58A486739E}" destId="{DA8EE154-0AA0-9A4A-B218-8DFA4B649623}" srcOrd="0" destOrd="0" presId="urn:microsoft.com/office/officeart/2005/8/layout/process5"/>
    <dgm:cxn modelId="{2D66F3F0-9A73-0F4E-9AD2-1BFAD228ADA1}" type="presOf" srcId="{E4994DE0-A529-A44C-AF27-E6FCBAA11918}" destId="{C9AA6D4B-3B56-814B-A397-D1BB208B6372}" srcOrd="0" destOrd="0" presId="urn:microsoft.com/office/officeart/2005/8/layout/process5"/>
    <dgm:cxn modelId="{E3F9ED5A-72F9-7D4B-A945-3BE8CBD8C2F8}" type="presParOf" srcId="{7E31DEED-36F9-124B-86CC-23A68EE525A6}" destId="{E720D147-D8AD-B141-944D-8824FA07A4BD}" srcOrd="0" destOrd="0" presId="urn:microsoft.com/office/officeart/2005/8/layout/process5"/>
    <dgm:cxn modelId="{18DA4474-98B2-FE44-B588-4C7D9E88CA68}" type="presParOf" srcId="{7E31DEED-36F9-124B-86CC-23A68EE525A6}" destId="{C9AA6D4B-3B56-814B-A397-D1BB208B6372}" srcOrd="1" destOrd="0" presId="urn:microsoft.com/office/officeart/2005/8/layout/process5"/>
    <dgm:cxn modelId="{6E69DEF7-513C-D648-AC05-1773D316C2BC}" type="presParOf" srcId="{C9AA6D4B-3B56-814B-A397-D1BB208B6372}" destId="{3F9E2BF8-45B8-4A4B-9508-F38EF2D7AE28}" srcOrd="0" destOrd="0" presId="urn:microsoft.com/office/officeart/2005/8/layout/process5"/>
    <dgm:cxn modelId="{35688520-59E9-1D49-B456-210B5035CA2F}" type="presParOf" srcId="{7E31DEED-36F9-124B-86CC-23A68EE525A6}" destId="{950998E4-05C1-D943-B545-D13F1643909B}" srcOrd="2" destOrd="0" presId="urn:microsoft.com/office/officeart/2005/8/layout/process5"/>
    <dgm:cxn modelId="{24D2B130-E5DE-5741-8C03-629D59B8648F}" type="presParOf" srcId="{7E31DEED-36F9-124B-86CC-23A68EE525A6}" destId="{DA8EE154-0AA0-9A4A-B218-8DFA4B649623}" srcOrd="3" destOrd="0" presId="urn:microsoft.com/office/officeart/2005/8/layout/process5"/>
    <dgm:cxn modelId="{D8C5399C-990F-A643-91D6-7583290ED53C}" type="presParOf" srcId="{DA8EE154-0AA0-9A4A-B218-8DFA4B649623}" destId="{4E6F4BA8-8C57-974B-8BF5-991F43E90E73}" srcOrd="0" destOrd="0" presId="urn:microsoft.com/office/officeart/2005/8/layout/process5"/>
    <dgm:cxn modelId="{07407BCA-B921-0548-AEF4-21CD420F91B6}" type="presParOf" srcId="{7E31DEED-36F9-124B-86CC-23A68EE525A6}" destId="{89CD80C2-2C1A-BD41-8DC5-A0E27BA443E0}" srcOrd="4" destOrd="0" presId="urn:microsoft.com/office/officeart/2005/8/layout/process5"/>
    <dgm:cxn modelId="{B471C1E5-A160-D249-AB55-B720EBD77D57}" type="presParOf" srcId="{7E31DEED-36F9-124B-86CC-23A68EE525A6}" destId="{73A90C62-0CA3-0142-AA4B-2832B05644D3}" srcOrd="5" destOrd="0" presId="urn:microsoft.com/office/officeart/2005/8/layout/process5"/>
    <dgm:cxn modelId="{E2EBD894-2D06-D348-B047-AD38AE3E68AE}" type="presParOf" srcId="{73A90C62-0CA3-0142-AA4B-2832B05644D3}" destId="{4B841864-9585-EB46-A616-6834DA15272D}" srcOrd="0" destOrd="0" presId="urn:microsoft.com/office/officeart/2005/8/layout/process5"/>
    <dgm:cxn modelId="{1DC9178E-6D4C-A943-8A74-B7F2409E02BB}" type="presParOf" srcId="{7E31DEED-36F9-124B-86CC-23A68EE525A6}" destId="{2AE17813-9069-0649-927C-CBC457B87A98}" srcOrd="6" destOrd="0" presId="urn:microsoft.com/office/officeart/2005/8/layout/process5"/>
    <dgm:cxn modelId="{4E0F5EB2-C006-0741-9EF2-05214F9E5465}" type="presParOf" srcId="{7E31DEED-36F9-124B-86CC-23A68EE525A6}" destId="{E84642E1-0A12-9640-AB80-D08BB497F7FE}" srcOrd="7" destOrd="0" presId="urn:microsoft.com/office/officeart/2005/8/layout/process5"/>
    <dgm:cxn modelId="{AF3E31B4-A483-4C45-84C8-AA3AA76ADE07}" type="presParOf" srcId="{E84642E1-0A12-9640-AB80-D08BB497F7FE}" destId="{E63FB217-DE15-6449-8F7D-DACD3B62E47C}" srcOrd="0" destOrd="0" presId="urn:microsoft.com/office/officeart/2005/8/layout/process5"/>
    <dgm:cxn modelId="{45713574-DD26-F94D-B0D1-D77A1CCC19E4}" type="presParOf" srcId="{7E31DEED-36F9-124B-86CC-23A68EE525A6}" destId="{B781CC95-3EE7-514F-AD68-20DD1A20C24C}" srcOrd="8" destOrd="0" presId="urn:microsoft.com/office/officeart/2005/8/layout/process5"/>
    <dgm:cxn modelId="{002E781A-0E2F-1A4C-90F7-55EB34B670EF}" type="presParOf" srcId="{7E31DEED-36F9-124B-86CC-23A68EE525A6}" destId="{231F1E91-8B34-4844-AE5B-43A569C34D70}" srcOrd="9" destOrd="0" presId="urn:microsoft.com/office/officeart/2005/8/layout/process5"/>
    <dgm:cxn modelId="{1F1CD124-4EEC-D946-9040-2C7A92F113A0}" type="presParOf" srcId="{231F1E91-8B34-4844-AE5B-43A569C34D70}" destId="{374DD178-15A3-214A-97EE-516BEACFB620}" srcOrd="0" destOrd="0" presId="urn:microsoft.com/office/officeart/2005/8/layout/process5"/>
    <dgm:cxn modelId="{7618D9B4-5FD5-C844-9DDA-6885BD70B5FF}" type="presParOf" srcId="{7E31DEED-36F9-124B-86CC-23A68EE525A6}" destId="{A0DCA5CB-5591-AD4B-AC9B-74F19986188B}" srcOrd="10" destOrd="0" presId="urn:microsoft.com/office/officeart/2005/8/layout/process5"/>
    <dgm:cxn modelId="{6D5AF829-2DEB-401C-A373-F03AE2FDFC06}" type="presParOf" srcId="{7E31DEED-36F9-124B-86CC-23A68EE525A6}" destId="{79A30EA2-3AC7-41C9-A25B-AE69F58454E7}" srcOrd="11" destOrd="0" presId="urn:microsoft.com/office/officeart/2005/8/layout/process5"/>
    <dgm:cxn modelId="{32588BB0-424D-4777-9C83-77776DE953D6}" type="presParOf" srcId="{79A30EA2-3AC7-41C9-A25B-AE69F58454E7}" destId="{C73FCEFC-2B40-47CD-A06B-C77CBE2F9BCB}" srcOrd="0" destOrd="0" presId="urn:microsoft.com/office/officeart/2005/8/layout/process5"/>
    <dgm:cxn modelId="{4CBFFCE0-D890-4327-A2F9-264BA1CCAF09}" type="presParOf" srcId="{7E31DEED-36F9-124B-86CC-23A68EE525A6}" destId="{F3D83D17-03E8-4FB5-9022-7C667554A52D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2C89-17EC-0949-9C1E-0C0B7F105999}" type="doc">
      <dgm:prSet loTypeId="urn:microsoft.com/office/officeart/2005/8/layout/process5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8F5C89-A53C-1A45-8EAA-47AE2A5F5C4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dirty="0"/>
        </a:p>
      </dgm:t>
    </dgm:pt>
    <dgm:pt modelId="{F5535466-BCA2-0D42-89FF-969CE5C7D8CD}" type="parTrans" cxnId="{F86DD917-5A40-2643-8661-CDCC1E98B55B}">
      <dgm:prSet/>
      <dgm:spPr/>
      <dgm:t>
        <a:bodyPr/>
        <a:lstStyle/>
        <a:p>
          <a:endParaRPr lang="en-US"/>
        </a:p>
      </dgm:t>
    </dgm:pt>
    <dgm:pt modelId="{77F7C544-E29E-594F-80AF-589665B892AE}" type="sibTrans" cxnId="{F86DD917-5A40-2643-8661-CDCC1E98B55B}">
      <dgm:prSet/>
      <dgm:spPr/>
      <dgm:t>
        <a:bodyPr/>
        <a:lstStyle/>
        <a:p>
          <a:endParaRPr lang="en-US"/>
        </a:p>
      </dgm:t>
    </dgm:pt>
    <dgm:pt modelId="{AAC6A5EB-05B3-194E-AEFF-14E131A938E2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gm:t>
    </dgm:pt>
    <dgm:pt modelId="{5C598545-C56A-D64B-871A-11B1936FF77E}" type="parTrans" cxnId="{340CA2E7-4E42-FB4B-99E1-205A0D1F658F}">
      <dgm:prSet/>
      <dgm:spPr/>
      <dgm:t>
        <a:bodyPr/>
        <a:lstStyle/>
        <a:p>
          <a:endParaRPr lang="en-US"/>
        </a:p>
      </dgm:t>
    </dgm:pt>
    <dgm:pt modelId="{F7725CCE-2A29-A148-8710-E94A518F03AA}" type="sibTrans" cxnId="{340CA2E7-4E42-FB4B-99E1-205A0D1F658F}">
      <dgm:prSet/>
      <dgm:spPr/>
      <dgm:t>
        <a:bodyPr/>
        <a:lstStyle/>
        <a:p>
          <a:endParaRPr lang="en-US"/>
        </a:p>
      </dgm:t>
    </dgm:pt>
    <dgm:pt modelId="{D07596D4-971E-4341-8A86-D5A7EB903409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gm:t>
    </dgm:pt>
    <dgm:pt modelId="{EF12EB91-1A97-7E4F-BD36-CF561A6CAF6A}" type="parTrans" cxnId="{22550036-3CAD-B842-8210-57DCAEFE677F}">
      <dgm:prSet/>
      <dgm:spPr/>
      <dgm:t>
        <a:bodyPr/>
        <a:lstStyle/>
        <a:p>
          <a:endParaRPr lang="en-US"/>
        </a:p>
      </dgm:t>
    </dgm:pt>
    <dgm:pt modelId="{916CA341-AEBE-AF4A-AA43-0B66F6FFB1FD}" type="sibTrans" cxnId="{22550036-3CAD-B842-8210-57DCAEFE677F}">
      <dgm:prSet/>
      <dgm:spPr/>
      <dgm:t>
        <a:bodyPr/>
        <a:lstStyle/>
        <a:p>
          <a:endParaRPr lang="en-US"/>
        </a:p>
      </dgm:t>
    </dgm:pt>
    <dgm:pt modelId="{5F39A61E-0FB9-C847-B393-B5F27EAF046A}" type="pres">
      <dgm:prSet presAssocID="{59F02C89-17EC-0949-9C1E-0C0B7F105999}" presName="diagram" presStyleCnt="0">
        <dgm:presLayoutVars>
          <dgm:dir/>
          <dgm:resizeHandles val="exact"/>
        </dgm:presLayoutVars>
      </dgm:prSet>
      <dgm:spPr/>
    </dgm:pt>
    <dgm:pt modelId="{7140E632-FFEF-9340-BDB8-E10DBC39BB4F}" type="pres">
      <dgm:prSet presAssocID="{F98F5C89-A53C-1A45-8EAA-47AE2A5F5C4F}" presName="node" presStyleLbl="node1" presStyleIdx="0" presStyleCnt="3">
        <dgm:presLayoutVars>
          <dgm:bulletEnabled val="1"/>
        </dgm:presLayoutVars>
      </dgm:prSet>
      <dgm:spPr/>
    </dgm:pt>
    <dgm:pt modelId="{83158468-C307-6545-9DB3-B71549055893}" type="pres">
      <dgm:prSet presAssocID="{77F7C544-E29E-594F-80AF-589665B892AE}" presName="sibTrans" presStyleLbl="sibTrans2D1" presStyleIdx="0" presStyleCnt="2" custLinFactNeighborX="4240"/>
      <dgm:spPr/>
    </dgm:pt>
    <dgm:pt modelId="{D14DF43C-ED5E-4C48-8FB7-2D653FDFED3D}" type="pres">
      <dgm:prSet presAssocID="{77F7C544-E29E-594F-80AF-589665B892AE}" presName="connectorText" presStyleLbl="sibTrans2D1" presStyleIdx="0" presStyleCnt="2"/>
      <dgm:spPr/>
    </dgm:pt>
    <dgm:pt modelId="{2643FF75-1944-F84D-A2B1-6C833D0D3747}" type="pres">
      <dgm:prSet presAssocID="{AAC6A5EB-05B3-194E-AEFF-14E131A938E2}" presName="node" presStyleLbl="node1" presStyleIdx="1" presStyleCnt="3" custLinFactNeighborX="0">
        <dgm:presLayoutVars>
          <dgm:bulletEnabled val="1"/>
        </dgm:presLayoutVars>
      </dgm:prSet>
      <dgm:spPr/>
    </dgm:pt>
    <dgm:pt modelId="{A157C683-8E4A-834F-BD7A-FBFA60BFCA5A}" type="pres">
      <dgm:prSet presAssocID="{F7725CCE-2A29-A148-8710-E94A518F03AA}" presName="sibTrans" presStyleLbl="sibTrans2D1" presStyleIdx="1" presStyleCnt="2" custLinFactNeighborX="6360"/>
      <dgm:spPr/>
    </dgm:pt>
    <dgm:pt modelId="{01E7866E-D8A3-DB4B-B362-0EAE0767E18B}" type="pres">
      <dgm:prSet presAssocID="{F7725CCE-2A29-A148-8710-E94A518F03AA}" presName="connectorText" presStyleLbl="sibTrans2D1" presStyleIdx="1" presStyleCnt="2"/>
      <dgm:spPr/>
    </dgm:pt>
    <dgm:pt modelId="{F811C952-EC50-1540-8FD5-A0081D610BBF}" type="pres">
      <dgm:prSet presAssocID="{D07596D4-971E-4341-8A86-D5A7EB903409}" presName="node" presStyleLbl="node1" presStyleIdx="2" presStyleCnt="3" custLinFactNeighborX="784">
        <dgm:presLayoutVars>
          <dgm:bulletEnabled val="1"/>
        </dgm:presLayoutVars>
      </dgm:prSet>
      <dgm:spPr/>
    </dgm:pt>
  </dgm:ptLst>
  <dgm:cxnLst>
    <dgm:cxn modelId="{C137C00C-2637-0A4F-93C7-B1C580BA7138}" type="presOf" srcId="{D07596D4-971E-4341-8A86-D5A7EB903409}" destId="{F811C952-EC50-1540-8FD5-A0081D610BBF}" srcOrd="0" destOrd="0" presId="urn:microsoft.com/office/officeart/2005/8/layout/process5"/>
    <dgm:cxn modelId="{F86DD917-5A40-2643-8661-CDCC1E98B55B}" srcId="{59F02C89-17EC-0949-9C1E-0C0B7F105999}" destId="{F98F5C89-A53C-1A45-8EAA-47AE2A5F5C4F}" srcOrd="0" destOrd="0" parTransId="{F5535466-BCA2-0D42-89FF-969CE5C7D8CD}" sibTransId="{77F7C544-E29E-594F-80AF-589665B892AE}"/>
    <dgm:cxn modelId="{D2E38B23-4806-A547-8A40-DBA5861FA12A}" type="presOf" srcId="{AAC6A5EB-05B3-194E-AEFF-14E131A938E2}" destId="{2643FF75-1944-F84D-A2B1-6C833D0D3747}" srcOrd="0" destOrd="0" presId="urn:microsoft.com/office/officeart/2005/8/layout/process5"/>
    <dgm:cxn modelId="{22550036-3CAD-B842-8210-57DCAEFE677F}" srcId="{59F02C89-17EC-0949-9C1E-0C0B7F105999}" destId="{D07596D4-971E-4341-8A86-D5A7EB903409}" srcOrd="2" destOrd="0" parTransId="{EF12EB91-1A97-7E4F-BD36-CF561A6CAF6A}" sibTransId="{916CA341-AEBE-AF4A-AA43-0B66F6FFB1FD}"/>
    <dgm:cxn modelId="{933C1A65-5415-9048-B488-CAF609BE74AF}" type="presOf" srcId="{F98F5C89-A53C-1A45-8EAA-47AE2A5F5C4F}" destId="{7140E632-FFEF-9340-BDB8-E10DBC39BB4F}" srcOrd="0" destOrd="0" presId="urn:microsoft.com/office/officeart/2005/8/layout/process5"/>
    <dgm:cxn modelId="{F100CE7E-3D83-F34C-AD76-E0DFFB2D1659}" type="presOf" srcId="{77F7C544-E29E-594F-80AF-589665B892AE}" destId="{D14DF43C-ED5E-4C48-8FB7-2D653FDFED3D}" srcOrd="1" destOrd="0" presId="urn:microsoft.com/office/officeart/2005/8/layout/process5"/>
    <dgm:cxn modelId="{0941AF98-05F3-7347-89EC-8469050C2F55}" type="presOf" srcId="{F7725CCE-2A29-A148-8710-E94A518F03AA}" destId="{A157C683-8E4A-834F-BD7A-FBFA60BFCA5A}" srcOrd="0" destOrd="0" presId="urn:microsoft.com/office/officeart/2005/8/layout/process5"/>
    <dgm:cxn modelId="{42C3289D-81E7-CA48-9FA7-262F58F2A77A}" type="presOf" srcId="{59F02C89-17EC-0949-9C1E-0C0B7F105999}" destId="{5F39A61E-0FB9-C847-B393-B5F27EAF046A}" srcOrd="0" destOrd="0" presId="urn:microsoft.com/office/officeart/2005/8/layout/process5"/>
    <dgm:cxn modelId="{C51AA9B4-256A-0048-8E97-5F33D295C42A}" type="presOf" srcId="{F7725CCE-2A29-A148-8710-E94A518F03AA}" destId="{01E7866E-D8A3-DB4B-B362-0EAE0767E18B}" srcOrd="1" destOrd="0" presId="urn:microsoft.com/office/officeart/2005/8/layout/process5"/>
    <dgm:cxn modelId="{FE3E80CD-B6FD-AA4C-8638-16DCA7C4186F}" type="presOf" srcId="{77F7C544-E29E-594F-80AF-589665B892AE}" destId="{83158468-C307-6545-9DB3-B71549055893}" srcOrd="0" destOrd="0" presId="urn:microsoft.com/office/officeart/2005/8/layout/process5"/>
    <dgm:cxn modelId="{340CA2E7-4E42-FB4B-99E1-205A0D1F658F}" srcId="{59F02C89-17EC-0949-9C1E-0C0B7F105999}" destId="{AAC6A5EB-05B3-194E-AEFF-14E131A938E2}" srcOrd="1" destOrd="0" parTransId="{5C598545-C56A-D64B-871A-11B1936FF77E}" sibTransId="{F7725CCE-2A29-A148-8710-E94A518F03AA}"/>
    <dgm:cxn modelId="{C4CAF049-A58B-9B4E-96C8-0B99F098EEC0}" type="presParOf" srcId="{5F39A61E-0FB9-C847-B393-B5F27EAF046A}" destId="{7140E632-FFEF-9340-BDB8-E10DBC39BB4F}" srcOrd="0" destOrd="0" presId="urn:microsoft.com/office/officeart/2005/8/layout/process5"/>
    <dgm:cxn modelId="{E23BB0EE-34BB-2147-92A5-4D1F5B56C3E0}" type="presParOf" srcId="{5F39A61E-0FB9-C847-B393-B5F27EAF046A}" destId="{83158468-C307-6545-9DB3-B71549055893}" srcOrd="1" destOrd="0" presId="urn:microsoft.com/office/officeart/2005/8/layout/process5"/>
    <dgm:cxn modelId="{667C020C-47FB-2245-A1D4-0BAA21BB3A8D}" type="presParOf" srcId="{83158468-C307-6545-9DB3-B71549055893}" destId="{D14DF43C-ED5E-4C48-8FB7-2D653FDFED3D}" srcOrd="0" destOrd="0" presId="urn:microsoft.com/office/officeart/2005/8/layout/process5"/>
    <dgm:cxn modelId="{61731C0A-606A-A74B-BE12-A98663B93C35}" type="presParOf" srcId="{5F39A61E-0FB9-C847-B393-B5F27EAF046A}" destId="{2643FF75-1944-F84D-A2B1-6C833D0D3747}" srcOrd="2" destOrd="0" presId="urn:microsoft.com/office/officeart/2005/8/layout/process5"/>
    <dgm:cxn modelId="{ACFC9A05-CB8B-E541-873D-82E78D509DC7}" type="presParOf" srcId="{5F39A61E-0FB9-C847-B393-B5F27EAF046A}" destId="{A157C683-8E4A-834F-BD7A-FBFA60BFCA5A}" srcOrd="3" destOrd="0" presId="urn:microsoft.com/office/officeart/2005/8/layout/process5"/>
    <dgm:cxn modelId="{217AF437-E8D4-BE4B-A676-6FF5880C251E}" type="presParOf" srcId="{A157C683-8E4A-834F-BD7A-FBFA60BFCA5A}" destId="{01E7866E-D8A3-DB4B-B362-0EAE0767E18B}" srcOrd="0" destOrd="0" presId="urn:microsoft.com/office/officeart/2005/8/layout/process5"/>
    <dgm:cxn modelId="{1616D351-8931-FE40-A50B-FA602EFB0F8C}" type="presParOf" srcId="{5F39A61E-0FB9-C847-B393-B5F27EAF046A}" destId="{F811C952-EC50-1540-8FD5-A0081D610BB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0D147-D8AD-B141-944D-8824FA07A4BD}">
      <dsp:nvSpPr>
        <dsp:cNvPr id="0" name=""/>
        <dsp:cNvSpPr/>
      </dsp:nvSpPr>
      <dsp:spPr>
        <a:xfrm>
          <a:off x="4862" y="415857"/>
          <a:ext cx="2125780" cy="1275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Go to </a:t>
          </a:r>
          <a:b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“Insert” tab</a:t>
          </a:r>
          <a:endParaRPr lang="en-US" sz="2400" kern="1200" dirty="0"/>
        </a:p>
      </dsp:txBody>
      <dsp:txXfrm>
        <a:off x="42219" y="453214"/>
        <a:ext cx="2051066" cy="1200754"/>
      </dsp:txXfrm>
    </dsp:sp>
    <dsp:sp modelId="{C9AA6D4B-3B56-814B-A397-D1BB208B6372}">
      <dsp:nvSpPr>
        <dsp:cNvPr id="0" name=""/>
        <dsp:cNvSpPr/>
      </dsp:nvSpPr>
      <dsp:spPr>
        <a:xfrm>
          <a:off x="2317711" y="789994"/>
          <a:ext cx="450665" cy="527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17711" y="895433"/>
        <a:ext cx="315466" cy="316315"/>
      </dsp:txXfrm>
    </dsp:sp>
    <dsp:sp modelId="{950998E4-05C1-D943-B545-D13F1643909B}">
      <dsp:nvSpPr>
        <dsp:cNvPr id="0" name=""/>
        <dsp:cNvSpPr/>
      </dsp:nvSpPr>
      <dsp:spPr>
        <a:xfrm>
          <a:off x="2980955" y="415857"/>
          <a:ext cx="2125780" cy="1275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Click on </a:t>
          </a:r>
          <a:b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“Equation”</a:t>
          </a:r>
          <a:endParaRPr lang="en-US" sz="2400" kern="1200" dirty="0"/>
        </a:p>
      </dsp:txBody>
      <dsp:txXfrm>
        <a:off x="3018312" y="453214"/>
        <a:ext cx="2051066" cy="1200754"/>
      </dsp:txXfrm>
    </dsp:sp>
    <dsp:sp modelId="{DA8EE154-0AA0-9A4A-B218-8DFA4B649623}">
      <dsp:nvSpPr>
        <dsp:cNvPr id="0" name=""/>
        <dsp:cNvSpPr/>
      </dsp:nvSpPr>
      <dsp:spPr>
        <a:xfrm>
          <a:off x="5293805" y="789994"/>
          <a:ext cx="450665" cy="527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293805" y="895433"/>
        <a:ext cx="315466" cy="316315"/>
      </dsp:txXfrm>
    </dsp:sp>
    <dsp:sp modelId="{89CD80C2-2C1A-BD41-8DC5-A0E27BA443E0}">
      <dsp:nvSpPr>
        <dsp:cNvPr id="0" name=""/>
        <dsp:cNvSpPr/>
      </dsp:nvSpPr>
      <dsp:spPr>
        <a:xfrm>
          <a:off x="5957048" y="415857"/>
          <a:ext cx="2125780" cy="1275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sp:txBody>
      <dsp:txXfrm>
        <a:off x="5994405" y="453214"/>
        <a:ext cx="2051066" cy="1200754"/>
      </dsp:txXfrm>
    </dsp:sp>
    <dsp:sp modelId="{73A90C62-0CA3-0142-AA4B-2832B05644D3}">
      <dsp:nvSpPr>
        <dsp:cNvPr id="0" name=""/>
        <dsp:cNvSpPr/>
      </dsp:nvSpPr>
      <dsp:spPr>
        <a:xfrm>
          <a:off x="8269898" y="789994"/>
          <a:ext cx="450665" cy="527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269898" y="895433"/>
        <a:ext cx="315466" cy="316315"/>
      </dsp:txXfrm>
    </dsp:sp>
    <dsp:sp modelId="{2AE17813-9069-0649-927C-CBC457B87A98}">
      <dsp:nvSpPr>
        <dsp:cNvPr id="0" name=""/>
        <dsp:cNvSpPr/>
      </dsp:nvSpPr>
      <dsp:spPr>
        <a:xfrm>
          <a:off x="8933142" y="415857"/>
          <a:ext cx="2125780" cy="1275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sp:txBody>
      <dsp:txXfrm>
        <a:off x="8970499" y="453214"/>
        <a:ext cx="2051066" cy="1200754"/>
      </dsp:txXfrm>
    </dsp:sp>
    <dsp:sp modelId="{E84642E1-0A12-9640-AB80-D08BB497F7FE}">
      <dsp:nvSpPr>
        <dsp:cNvPr id="0" name=""/>
        <dsp:cNvSpPr/>
      </dsp:nvSpPr>
      <dsp:spPr>
        <a:xfrm rot="5400000">
          <a:off x="9770699" y="1840130"/>
          <a:ext cx="450665" cy="527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-5400000">
        <a:off x="9837875" y="1878394"/>
        <a:ext cx="316315" cy="315466"/>
      </dsp:txXfrm>
    </dsp:sp>
    <dsp:sp modelId="{B781CC95-3EE7-514F-AD68-20DD1A20C24C}">
      <dsp:nvSpPr>
        <dsp:cNvPr id="0" name=""/>
        <dsp:cNvSpPr/>
      </dsp:nvSpPr>
      <dsp:spPr>
        <a:xfrm>
          <a:off x="8933142" y="2541638"/>
          <a:ext cx="2125780" cy="1275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sp:txBody>
      <dsp:txXfrm>
        <a:off x="8970499" y="2578995"/>
        <a:ext cx="2051066" cy="1200754"/>
      </dsp:txXfrm>
    </dsp:sp>
    <dsp:sp modelId="{231F1E91-8B34-4844-AE5B-43A569C34D70}">
      <dsp:nvSpPr>
        <dsp:cNvPr id="0" name=""/>
        <dsp:cNvSpPr/>
      </dsp:nvSpPr>
      <dsp:spPr>
        <a:xfrm rot="10800000">
          <a:off x="8295407" y="2915775"/>
          <a:ext cx="450665" cy="527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8430606" y="3021214"/>
        <a:ext cx="315466" cy="316315"/>
      </dsp:txXfrm>
    </dsp:sp>
    <dsp:sp modelId="{A0DCA5CB-5591-AD4B-AC9B-74F19986188B}">
      <dsp:nvSpPr>
        <dsp:cNvPr id="0" name=""/>
        <dsp:cNvSpPr/>
      </dsp:nvSpPr>
      <dsp:spPr>
        <a:xfrm>
          <a:off x="5957048" y="2541638"/>
          <a:ext cx="2125780" cy="1275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kern="1200" dirty="0"/>
        </a:p>
      </dsp:txBody>
      <dsp:txXfrm>
        <a:off x="5994405" y="2578995"/>
        <a:ext cx="2051066" cy="1200754"/>
      </dsp:txXfrm>
    </dsp:sp>
    <dsp:sp modelId="{79A30EA2-3AC7-41C9-A25B-AE69F58454E7}">
      <dsp:nvSpPr>
        <dsp:cNvPr id="0" name=""/>
        <dsp:cNvSpPr/>
      </dsp:nvSpPr>
      <dsp:spPr>
        <a:xfrm rot="10800000">
          <a:off x="5319314" y="2915775"/>
          <a:ext cx="450665" cy="527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454513" y="3021214"/>
        <a:ext cx="315466" cy="316315"/>
      </dsp:txXfrm>
    </dsp:sp>
    <dsp:sp modelId="{F3D83D17-03E8-4FB5-9022-7C667554A52D}">
      <dsp:nvSpPr>
        <dsp:cNvPr id="0" name=""/>
        <dsp:cNvSpPr/>
      </dsp:nvSpPr>
      <dsp:spPr>
        <a:xfrm>
          <a:off x="2980955" y="2541638"/>
          <a:ext cx="2125780" cy="1275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kern="1200" dirty="0"/>
        </a:p>
      </dsp:txBody>
      <dsp:txXfrm>
        <a:off x="3018312" y="2578995"/>
        <a:ext cx="2051066" cy="1200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0E632-FFEF-9340-BDB8-E10DBC39BB4F}">
      <dsp:nvSpPr>
        <dsp:cNvPr id="0" name=""/>
        <dsp:cNvSpPr/>
      </dsp:nvSpPr>
      <dsp:spPr>
        <a:xfrm>
          <a:off x="9724" y="1135004"/>
          <a:ext cx="2906404" cy="1743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kern="1200" dirty="0"/>
        </a:p>
      </dsp:txBody>
      <dsp:txXfrm>
        <a:off x="60799" y="1186079"/>
        <a:ext cx="2804254" cy="1641692"/>
      </dsp:txXfrm>
    </dsp:sp>
    <dsp:sp modelId="{83158468-C307-6545-9DB3-B71549055893}">
      <dsp:nvSpPr>
        <dsp:cNvPr id="0" name=""/>
        <dsp:cNvSpPr/>
      </dsp:nvSpPr>
      <dsp:spPr>
        <a:xfrm>
          <a:off x="3198017" y="1646531"/>
          <a:ext cx="616157" cy="720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198017" y="1790689"/>
        <a:ext cx="431310" cy="432472"/>
      </dsp:txXfrm>
    </dsp:sp>
    <dsp:sp modelId="{2643FF75-1944-F84D-A2B1-6C833D0D3747}">
      <dsp:nvSpPr>
        <dsp:cNvPr id="0" name=""/>
        <dsp:cNvSpPr/>
      </dsp:nvSpPr>
      <dsp:spPr>
        <a:xfrm>
          <a:off x="4078690" y="1135004"/>
          <a:ext cx="2906404" cy="1743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sp:txBody>
      <dsp:txXfrm>
        <a:off x="4129765" y="1186079"/>
        <a:ext cx="2804254" cy="1641692"/>
      </dsp:txXfrm>
    </dsp:sp>
    <dsp:sp modelId="{A157C683-8E4A-834F-BD7A-FBFA60BFCA5A}">
      <dsp:nvSpPr>
        <dsp:cNvPr id="0" name=""/>
        <dsp:cNvSpPr/>
      </dsp:nvSpPr>
      <dsp:spPr>
        <a:xfrm>
          <a:off x="7282513" y="1646531"/>
          <a:ext cx="621311" cy="720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282513" y="1790689"/>
        <a:ext cx="434918" cy="432472"/>
      </dsp:txXfrm>
    </dsp:sp>
    <dsp:sp modelId="{F811C952-EC50-1540-8FD5-A0081D610BBF}">
      <dsp:nvSpPr>
        <dsp:cNvPr id="0" name=""/>
        <dsp:cNvSpPr/>
      </dsp:nvSpPr>
      <dsp:spPr>
        <a:xfrm>
          <a:off x="8157380" y="1135004"/>
          <a:ext cx="2906404" cy="1743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sp:txBody>
      <dsp:txXfrm>
        <a:off x="8208455" y="1186079"/>
        <a:ext cx="2804254" cy="164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4" y="1109303"/>
            <a:ext cx="11720944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DEECFC-90C8-4623-ACAF-6634DA93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CF6985-5EC8-42C8-868C-426CF75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On a separate line, not in text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Centered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Number usually on right </a:t>
                </a:r>
              </a:p>
              <a:p>
                <a:pPr lvl="1" algn="l"/>
                <a:endParaRPr lang="en-US" sz="2400" dirty="0">
                  <a:latin typeface="Proxima Nova Rg" panose="02000506030000020004" pitchFamily="50" charset="0"/>
                  <a:ea typeface="Gotham Book" pitchFamily="2" charset="-128"/>
                </a:endParaRPr>
              </a:p>
              <a:p>
                <a:r>
                  <a:rPr lang="en-US" dirty="0">
                    <a:ea typeface="Gotham Book" pitchFamily="2" charset="-128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Proxima Nova Rg" panose="02000506030000020004" pitchFamily="50" charset="0"/>
                            <a:ea typeface="Gotham Book" pitchFamily="2" charset="-128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(1)</a:t>
                </a:r>
              </a:p>
              <a:p>
                <a:r>
                  <a:rPr lang="en-US" dirty="0">
                    <a:ea typeface="Gotham Book" pitchFamily="2" charset="-128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	(2)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FE6D1E-2D66-4932-835A-6C9B299191A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53524B-1F07-4958-BAAA-563A9CB90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algn="l"/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The Ideal Gas Law (1) describes the behavior of a gas and the relationship of pressure (P), volume (V), temperature (T) in Kelvin, the moles of gas (n), and a gas constant (R).  </a:t>
                </a:r>
              </a:p>
              <a:p>
                <a:pPr algn="l"/>
                <a:r>
                  <a:rPr lang="en-US" dirty="0">
                    <a:ea typeface="Gotham Book" pitchFamily="2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                                                    (1)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57E19C-2A11-4BFD-BDBA-8EA1D682320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38E196-556F-442B-9E04-2E55F411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0A2BD8A-1ED6-7243-B66B-7CC5A23B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230748"/>
              </p:ext>
            </p:extLst>
          </p:nvPr>
        </p:nvGraphicFramePr>
        <p:xfrm>
          <a:off x="564106" y="1877047"/>
          <a:ext cx="11063785" cy="423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E6A27F-92EA-45D7-8AE3-6CEFC3D77B3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B067D5-CEC0-470D-A09B-81F9653FA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89C6E1-D156-E04D-AA28-304AD727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179822"/>
              </p:ext>
            </p:extLst>
          </p:nvPr>
        </p:nvGraphicFramePr>
        <p:xfrm>
          <a:off x="564107" y="2035042"/>
          <a:ext cx="11063785" cy="401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8AFA2E-491F-408B-82B4-BA609EDC63D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25C66-B094-4865-9E6B-2E21DA504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129728"/>
            <a:ext cx="10287000" cy="314008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Table 1: Boom Construction Competition Ranking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black&#10;&#10;Description automatically generated">
            <a:extLst>
              <a:ext uri="{FF2B5EF4-FFF2-40B4-BE49-F238E27FC236}">
                <a16:creationId xmlns:a16="http://schemas.microsoft.com/office/drawing/2014/main" id="{4667F105-EE61-7E42-A97D-AA4722B7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43736"/>
            <a:ext cx="10287000" cy="3124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31168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TABLES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Tables are their own type of item and are not numbered with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926594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FIGURES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Graphs, charts, diagrams, infographics and images are all figures and numbered together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262081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under graphs and figures, aligned left and numbered consecutively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15788" y="5285672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over tables, aligned left and numbered consecutively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23A7C2D-915D-41B7-B8FE-1C3EA7DC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NUMBERING FIGURES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VS. TABLES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20FCC-5140-4B10-ACCC-0793DDC7849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060089-7548-4985-BFC7-DB9C841B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148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5398742"/>
            <a:ext cx="6163864" cy="292759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1: Anchor Time &amp; Rank in Competition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7E82EDA-0C88-A140-B5B4-708774024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77137"/>
              </p:ext>
            </p:extLst>
          </p:nvPr>
        </p:nvGraphicFramePr>
        <p:xfrm>
          <a:off x="379742" y="2187112"/>
          <a:ext cx="617558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15805A6-3CD6-C849-B36E-EF02D43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4" y="2309901"/>
            <a:ext cx="4841269" cy="2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F506194-0878-554D-8536-F01FBF9BE1DE}"/>
              </a:ext>
            </a:extLst>
          </p:cNvPr>
          <p:cNvSpPr txBox="1">
            <a:spLocks/>
          </p:cNvSpPr>
          <p:nvPr/>
        </p:nvSpPr>
        <p:spPr>
          <a:xfrm>
            <a:off x="6786624" y="5414221"/>
            <a:ext cx="4841269" cy="29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2: Cantilever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49D27-B078-465B-85C7-9749C2DACB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7CCF63-52A9-4145-902F-0A466F65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8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329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Verdana</vt:lpstr>
      <vt:lpstr>Proxima Nova Lt</vt:lpstr>
      <vt:lpstr>Proxima Nova Rg</vt:lpstr>
      <vt:lpstr>Cambria Math</vt:lpstr>
      <vt:lpstr>Calibri Light</vt:lpstr>
      <vt:lpstr>Arial</vt:lpstr>
      <vt:lpstr>Gotham Medium</vt:lpstr>
      <vt:lpstr>Calibri</vt:lpstr>
      <vt:lpstr>Office Theme</vt:lpstr>
      <vt:lpstr>LAB REPORT OVERVIEW</vt:lpstr>
      <vt:lpstr>EQUATIONS</vt:lpstr>
      <vt:lpstr>EQUATIONS</vt:lpstr>
      <vt:lpstr>EQUATIONS</vt:lpstr>
      <vt:lpstr>TABLES</vt:lpstr>
      <vt:lpstr>TABLES</vt:lpstr>
      <vt:lpstr>NUMBERING FIGURES VS. TABLES</vt:lpstr>
      <vt:lpstr>FIGURES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Jack</cp:lastModifiedBy>
  <cp:revision>39</cp:revision>
  <dcterms:created xsi:type="dcterms:W3CDTF">2019-06-25T23:10:16Z</dcterms:created>
  <dcterms:modified xsi:type="dcterms:W3CDTF">2022-02-04T18:31:38Z</dcterms:modified>
</cp:coreProperties>
</file>