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8" r:id="rId3"/>
    <p:sldId id="277" r:id="rId4"/>
    <p:sldId id="278" r:id="rId5"/>
    <p:sldId id="279" r:id="rId6"/>
    <p:sldId id="280" r:id="rId7"/>
    <p:sldId id="261" r:id="rId8"/>
    <p:sldId id="269" r:id="rId9"/>
    <p:sldId id="270" r:id="rId10"/>
    <p:sldId id="272" r:id="rId11"/>
    <p:sldId id="271" r:id="rId12"/>
    <p:sldId id="281" r:id="rId13"/>
    <p:sldId id="274" r:id="rId14"/>
    <p:sldId id="264"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ＭＳ Ｐゴシック" panose="020B0600070205080204" pitchFamily="34" charset="-128"/>
      <p:regular r:id="rId21"/>
    </p:embeddedFont>
    <p:embeddedFont>
      <p:font typeface="Gotham Book" pitchFamily="50" charset="0"/>
      <p:regular r:id="rId22"/>
      <p:italic r:id="rId23"/>
    </p:embeddedFont>
    <p:embeddedFont>
      <p:font typeface="Verdana" panose="020B0604030504040204" pitchFamily="34" charset="0"/>
      <p:regular r:id="rId24"/>
      <p:bold r:id="rId25"/>
      <p:italic r:id="rId26"/>
      <p:boldItalic r:id="rId27"/>
    </p:embeddedFont>
    <p:embeddedFont>
      <p:font typeface="Gotham Medium" pitchFamily="50" charset="0"/>
      <p:regular r:id="rId28"/>
      <p:italic r:id="rId29"/>
    </p:embeddedFont>
    <p:embeddedFont>
      <p:font typeface="Calibri Light" panose="020F0302020204030204" pitchFamily="34" charset="0"/>
      <p:regular r:id="rId30"/>
      <p:italic r:id="rId31"/>
    </p:embeddedFont>
    <p:embeddedFont>
      <p:font typeface="Proxima Nova" panose="02000506030000020004"/>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Floyd" initials="RF" lastIdx="4" clrIdx="0">
    <p:extLst>
      <p:ext uri="{19B8F6BF-5375-455C-9EA6-DF929625EA0E}">
        <p15:presenceInfo xmlns:p15="http://schemas.microsoft.com/office/powerpoint/2012/main" userId="S::rrf270@nyu.edu::c6edf65d-54b7-43a1-bc42-23d9ee3f6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43" autoAdjust="0"/>
    <p:restoredTop sz="95707"/>
  </p:normalViewPr>
  <p:slideViewPr>
    <p:cSldViewPr snapToGrid="0">
      <p:cViewPr varScale="1">
        <p:scale>
          <a:sx n="86" d="100"/>
          <a:sy n="86" d="100"/>
        </p:scale>
        <p:origin x="82"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Word"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 Time &amp; Rank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Word]Sheet1'!$A$1</c:f>
              <c:strCache>
                <c:ptCount val="1"/>
                <c:pt idx="0">
                  <c:v>Series1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'[Chart in Microsoft Word]Sheet1'!$A$2:$A$6</c:f>
              <c:numCache>
                <c:formatCode>General</c:formatCode>
                <c:ptCount val="5"/>
                <c:pt idx="0">
                  <c:v>29</c:v>
                </c:pt>
                <c:pt idx="1">
                  <c:v>25</c:v>
                </c:pt>
                <c:pt idx="2">
                  <c:v>70</c:v>
                </c:pt>
                <c:pt idx="3">
                  <c:v>101</c:v>
                </c:pt>
                <c:pt idx="4">
                  <c:v>92</c:v>
                </c:pt>
              </c:numCache>
            </c:numRef>
          </c:val>
          <c:extLst xmlns:c16r2="http://schemas.microsoft.com/office/drawing/2015/06/chart">
            <c:ext xmlns:c16="http://schemas.microsoft.com/office/drawing/2014/chart" uri="{C3380CC4-5D6E-409C-BE32-E72D297353CC}">
              <c16:uniqueId val="{00000000-FAD4-8E44-B6B5-AED3C7624DBB}"/>
            </c:ext>
          </c:extLst>
        </c:ser>
        <c:dLbls>
          <c:showLegendKey val="0"/>
          <c:showVal val="0"/>
          <c:showCatName val="0"/>
          <c:showSerName val="0"/>
          <c:showPercent val="0"/>
          <c:showBubbleSize val="0"/>
        </c:dLbls>
        <c:gapWidth val="219"/>
        <c:overlap val="-27"/>
        <c:axId val="364430504"/>
        <c:axId val="364430896"/>
      </c:barChart>
      <c:catAx>
        <c:axId val="364430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Rank</a:t>
                </a:r>
                <a:r>
                  <a:rPr lang="en-US" baseline="0" dirty="0">
                    <a:latin typeface="Verdana" panose="020B0604030504040204" pitchFamily="34" charset="0"/>
                    <a:ea typeface="Verdana" panose="020B0604030504040204" pitchFamily="34" charset="0"/>
                    <a:cs typeface="Verdana" panose="020B0604030504040204" pitchFamily="34" charset="0"/>
                  </a:rPr>
                  <a:t> in Competition</a:t>
                </a:r>
                <a:endParaRPr lang="en-US" dirty="0">
                  <a:latin typeface="Verdana" panose="020B0604030504040204" pitchFamily="34" charset="0"/>
                  <a:ea typeface="Verdana" panose="020B0604030504040204" pitchFamily="34" charset="0"/>
                  <a:cs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896"/>
        <c:crosses val="autoZero"/>
        <c:auto val="1"/>
        <c:lblAlgn val="ctr"/>
        <c:lblOffset val="100"/>
        <c:noMultiLvlLbl val="0"/>
      </c:catAx>
      <c:valAx>
        <c:axId val="36443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a:t>
                </a:r>
                <a:r>
                  <a:rPr lang="en-US" baseline="0" dirty="0">
                    <a:latin typeface="Verdana" panose="020B0604030504040204" pitchFamily="34" charset="0"/>
                    <a:ea typeface="Verdana" panose="020B0604030504040204" pitchFamily="34" charset="0"/>
                    <a:cs typeface="Verdana" panose="020B0604030504040204" pitchFamily="34" charset="0"/>
                  </a:rPr>
                  <a:t> T</a:t>
                </a:r>
                <a:r>
                  <a:rPr lang="en-US" dirty="0">
                    <a:latin typeface="Verdana" panose="020B0604030504040204" pitchFamily="34" charset="0"/>
                    <a:ea typeface="Verdana" panose="020B0604030504040204" pitchFamily="34" charset="0"/>
                    <a:cs typeface="Verdana" panose="020B0604030504040204" pitchFamily="34" charset="0"/>
                  </a:rPr>
                  <a:t>ime</a:t>
                </a:r>
                <a:r>
                  <a:rPr lang="en-US" baseline="0" dirty="0">
                    <a:latin typeface="Verdana" panose="020B0604030504040204" pitchFamily="34" charset="0"/>
                    <a:ea typeface="Verdana" panose="020B0604030504040204" pitchFamily="34" charset="0"/>
                    <a:cs typeface="Verdana" panose="020B0604030504040204" pitchFamily="34" charset="0"/>
                  </a:rPr>
                  <a:t> (s)</a:t>
                </a:r>
                <a:endParaRPr lang="en-US" dirty="0">
                  <a:latin typeface="Verdana" panose="020B0604030504040204" pitchFamily="34" charset="0"/>
                  <a:ea typeface="Verdana" panose="020B0604030504040204" pitchFamily="34" charset="0"/>
                  <a:cs typeface="Verdana" panose="020B0604030504040204" pitchFamily="34"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D3562-E58C-0741-80E7-348E05386108}"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AF39BCCF-D2F2-2548-9347-A5466B8C9B7F}">
      <dgm:prSet phldrT="[Text]"/>
      <dgm:spPr/>
      <dgm:t>
        <a:bodyPr/>
        <a:lstStyle/>
        <a:p>
          <a:pPr>
            <a:buFont typeface="Arial" panose="020B0604020202020204" pitchFamily="34" charset="0"/>
            <a:buChar char="•"/>
          </a:pPr>
          <a:r>
            <a:rPr lang="en-US" dirty="0">
              <a:latin typeface="Proxima Nova" panose="02000506030000020004" pitchFamily="2" charset="0"/>
              <a:ea typeface="Gotham Book" pitchFamily="2" charset="-128"/>
            </a:rPr>
            <a:t>Go to “Insert” tab</a:t>
          </a:r>
          <a:endParaRPr lang="en-US" dirty="0"/>
        </a:p>
      </dgm:t>
    </dgm:pt>
    <dgm:pt modelId="{D2E1E56D-2EC4-3E43-A698-6E229646439C}" type="parTrans" cxnId="{9105FA46-85A4-6A49-81D9-53B0BCF6A866}">
      <dgm:prSet/>
      <dgm:spPr/>
      <dgm:t>
        <a:bodyPr/>
        <a:lstStyle/>
        <a:p>
          <a:endParaRPr lang="en-US"/>
        </a:p>
      </dgm:t>
    </dgm:pt>
    <dgm:pt modelId="{E4994DE0-A529-A44C-AF27-E6FCBAA11918}" type="sibTrans" cxnId="{9105FA46-85A4-6A49-81D9-53B0BCF6A866}">
      <dgm:prSet/>
      <dgm:spPr/>
      <dgm:t>
        <a:bodyPr/>
        <a:lstStyle/>
        <a:p>
          <a:endParaRPr lang="en-US"/>
        </a:p>
      </dgm:t>
    </dgm:pt>
    <dgm:pt modelId="{D89206AA-F804-1F4D-83AA-4F17F1F3060A}">
      <dgm:prSet phldrT="[Text]"/>
      <dgm:spPr/>
      <dgm:t>
        <a:bodyPr/>
        <a:lstStyle/>
        <a:p>
          <a:pPr>
            <a:buFont typeface="Arial" panose="020B0604020202020204" pitchFamily="34" charset="0"/>
            <a:buChar char="•"/>
          </a:pPr>
          <a:r>
            <a:rPr lang="en-US" dirty="0">
              <a:latin typeface="Proxima Nova" panose="02000506030000020004" pitchFamily="2" charset="0"/>
              <a:ea typeface="Gotham Book" pitchFamily="2" charset="-128"/>
            </a:rPr>
            <a:t>Click on “Text Box”</a:t>
          </a:r>
          <a:endParaRPr lang="en-US" dirty="0"/>
        </a:p>
      </dgm:t>
    </dgm:pt>
    <dgm:pt modelId="{C0F1CD7D-3B20-354C-A374-6FAF0B6A71C5}" type="parTrans" cxnId="{605ABABE-2E4C-1F43-86D9-38E36DA28943}">
      <dgm:prSet/>
      <dgm:spPr/>
      <dgm:t>
        <a:bodyPr/>
        <a:lstStyle/>
        <a:p>
          <a:endParaRPr lang="en-US"/>
        </a:p>
      </dgm:t>
    </dgm:pt>
    <dgm:pt modelId="{DBC5D936-BCC3-2949-A17A-6A58A486739E}" type="sibTrans" cxnId="{605ABABE-2E4C-1F43-86D9-38E36DA28943}">
      <dgm:prSet/>
      <dgm:spPr/>
      <dgm:t>
        <a:bodyPr/>
        <a:lstStyle/>
        <a:p>
          <a:endParaRPr lang="en-US"/>
        </a:p>
      </dgm:t>
    </dgm:pt>
    <dgm:pt modelId="{8113E18D-6FA8-DA4C-9D08-C3392778B981}">
      <dgm:prSet/>
      <dgm:spPr/>
      <dgm:t>
        <a:bodyPr/>
        <a:lstStyle/>
        <a:p>
          <a:pPr rtl="0"/>
          <a:r>
            <a:rPr lang="en-US">
              <a:latin typeface="Proxima Nova" panose="02000506030000020004" pitchFamily="2" charset="0"/>
              <a:ea typeface="Gotham Book" pitchFamily="2" charset="-128"/>
            </a:rPr>
            <a:t>Draw text box</a:t>
          </a:r>
          <a:endParaRPr lang="en-US" dirty="0">
            <a:latin typeface="Proxima Nova" panose="02000506030000020004" pitchFamily="2" charset="0"/>
            <a:ea typeface="Gotham Book" pitchFamily="2" charset="-128"/>
          </a:endParaRPr>
        </a:p>
      </dgm:t>
    </dgm:pt>
    <dgm:pt modelId="{F74B71CC-ED72-B940-972F-52DD63B87A23}" type="parTrans" cxnId="{5FA2BC1C-C8DB-C447-8119-14A875AF46FB}">
      <dgm:prSet/>
      <dgm:spPr/>
      <dgm:t>
        <a:bodyPr/>
        <a:lstStyle/>
        <a:p>
          <a:endParaRPr lang="en-US"/>
        </a:p>
      </dgm:t>
    </dgm:pt>
    <dgm:pt modelId="{E017E26B-8854-3C49-9BA9-ED65CBB6D825}" type="sibTrans" cxnId="{5FA2BC1C-C8DB-C447-8119-14A875AF46FB}">
      <dgm:prSet/>
      <dgm:spPr/>
      <dgm:t>
        <a:bodyPr/>
        <a:lstStyle/>
        <a:p>
          <a:endParaRPr lang="en-US"/>
        </a:p>
      </dgm:t>
    </dgm:pt>
    <dgm:pt modelId="{FD998EEB-816D-464F-B0B3-6AC6579A7B86}">
      <dgm:prSet/>
      <dgm:spPr/>
      <dgm:t>
        <a:bodyPr/>
        <a:lstStyle/>
        <a:p>
          <a:pPr rtl="0"/>
          <a:r>
            <a:rPr lang="en-US" dirty="0">
              <a:latin typeface="Proxima Nova" panose="02000506030000020004" pitchFamily="2" charset="0"/>
              <a:ea typeface="Gotham Book" pitchFamily="2" charset="-128"/>
            </a:rPr>
            <a:t>Create text box, make flush right</a:t>
          </a:r>
        </a:p>
      </dgm:t>
    </dgm:pt>
    <dgm:pt modelId="{1F8C2A27-9FB2-6E43-96A0-CA51C7CAA592}" type="parTrans" cxnId="{150ED402-D953-8346-B455-C6ED8CC9A185}">
      <dgm:prSet/>
      <dgm:spPr/>
      <dgm:t>
        <a:bodyPr/>
        <a:lstStyle/>
        <a:p>
          <a:endParaRPr lang="en-US"/>
        </a:p>
      </dgm:t>
    </dgm:pt>
    <dgm:pt modelId="{5432FC3A-32D9-1B46-8127-002903F833EF}" type="sibTrans" cxnId="{150ED402-D953-8346-B455-C6ED8CC9A185}">
      <dgm:prSet/>
      <dgm:spPr/>
      <dgm:t>
        <a:bodyPr/>
        <a:lstStyle/>
        <a:p>
          <a:endParaRPr lang="en-US"/>
        </a:p>
      </dgm:t>
    </dgm:pt>
    <dgm:pt modelId="{12A234E2-08B4-334D-8920-017174AE2F5C}">
      <dgm:prSet/>
      <dgm:spPr/>
      <dgm:t>
        <a:bodyPr/>
        <a:lstStyle/>
        <a:p>
          <a:pPr rtl="0"/>
          <a:r>
            <a:rPr lang="en-US">
              <a:latin typeface="Proxima Nova" panose="02000506030000020004" pitchFamily="2" charset="0"/>
              <a:ea typeface="Gotham Book" pitchFamily="2" charset="-128"/>
            </a:rPr>
            <a:t>Enter parentheses and number</a:t>
          </a:r>
          <a:endParaRPr lang="en-US" dirty="0">
            <a:latin typeface="Proxima Nova" panose="02000506030000020004" pitchFamily="2" charset="0"/>
            <a:ea typeface="Gotham Book" pitchFamily="2" charset="-128"/>
          </a:endParaRPr>
        </a:p>
      </dgm:t>
    </dgm:pt>
    <dgm:pt modelId="{0CDA2AA1-D79B-0445-9B92-0626CE4CDA37}" type="parTrans" cxnId="{C4D9FF92-0CF9-0443-A893-7363A7171473}">
      <dgm:prSet/>
      <dgm:spPr/>
      <dgm:t>
        <a:bodyPr/>
        <a:lstStyle/>
        <a:p>
          <a:endParaRPr lang="en-US"/>
        </a:p>
      </dgm:t>
    </dgm:pt>
    <dgm:pt modelId="{A0C881C6-3643-CC48-BE03-8EEEA3906A22}" type="sibTrans" cxnId="{C4D9FF92-0CF9-0443-A893-7363A7171473}">
      <dgm:prSet/>
      <dgm:spPr/>
      <dgm:t>
        <a:bodyPr/>
        <a:lstStyle/>
        <a:p>
          <a:endParaRPr lang="en-US"/>
        </a:p>
      </dgm:t>
    </dgm:pt>
    <dgm:pt modelId="{CD2A6DFF-D1DF-534E-BB4B-85D27F72203A}">
      <dgm:prSet/>
      <dgm:spPr/>
      <dgm:t>
        <a:bodyPr/>
        <a:lstStyle/>
        <a:p>
          <a:pPr rtl="0"/>
          <a:r>
            <a:rPr lang="en-US" dirty="0">
              <a:latin typeface="Proxima Nova" panose="02000506030000020004" pitchFamily="2" charset="0"/>
              <a:ea typeface="Gotham Book" pitchFamily="2" charset="-128"/>
            </a:rPr>
            <a:t>Correct font and type at “Home” tab</a:t>
          </a:r>
        </a:p>
      </dgm:t>
    </dgm:pt>
    <dgm:pt modelId="{0AC93B57-D6E0-EE49-8CA0-6FD563EF6A2D}" type="parTrans" cxnId="{FE313180-CC32-D841-A3BD-84D3C558269D}">
      <dgm:prSet/>
      <dgm:spPr/>
      <dgm:t>
        <a:bodyPr/>
        <a:lstStyle/>
        <a:p>
          <a:endParaRPr lang="en-US"/>
        </a:p>
      </dgm:t>
    </dgm:pt>
    <dgm:pt modelId="{90A54313-EF73-8A4E-B1B8-3A5F47AFC079}" type="sibTrans" cxnId="{FE313180-CC32-D841-A3BD-84D3C558269D}">
      <dgm:prSet/>
      <dgm:spPr/>
      <dgm:t>
        <a:bodyPr/>
        <a:lstStyle/>
        <a:p>
          <a:endParaRPr lang="en-US"/>
        </a:p>
      </dgm:t>
    </dgm:pt>
    <dgm:pt modelId="{8C09A3B8-BACA-5D44-864E-ED2EBDC65149}">
      <dgm:prSet/>
      <dgm:spPr/>
      <dgm:t>
        <a:bodyPr/>
        <a:lstStyle/>
        <a:p>
          <a:pPr rtl="0"/>
          <a:r>
            <a:rPr lang="en-US">
              <a:latin typeface="Proxima Nova" panose="02000506030000020004" pitchFamily="2" charset="0"/>
              <a:ea typeface="Gotham Book" pitchFamily="2" charset="-128"/>
            </a:rPr>
            <a:t>“Shape Outline” under “Drawing Tools”</a:t>
          </a:r>
          <a:endParaRPr lang="en-US" dirty="0">
            <a:latin typeface="Proxima Nova" panose="02000506030000020004" pitchFamily="2" charset="0"/>
            <a:ea typeface="Gotham Book" pitchFamily="2" charset="-128"/>
          </a:endParaRPr>
        </a:p>
      </dgm:t>
    </dgm:pt>
    <dgm:pt modelId="{C2C584F7-4799-174F-BE69-01BE737B99AF}" type="parTrans" cxnId="{227D6EE8-928B-454B-8F82-100BF67F552C}">
      <dgm:prSet/>
      <dgm:spPr/>
      <dgm:t>
        <a:bodyPr/>
        <a:lstStyle/>
        <a:p>
          <a:endParaRPr lang="en-US"/>
        </a:p>
      </dgm:t>
    </dgm:pt>
    <dgm:pt modelId="{E04EA6F2-1433-9847-8E78-DA69D06DD818}" type="sibTrans" cxnId="{227D6EE8-928B-454B-8F82-100BF67F552C}">
      <dgm:prSet/>
      <dgm:spPr/>
      <dgm:t>
        <a:bodyPr/>
        <a:lstStyle/>
        <a:p>
          <a:endParaRPr lang="en-US"/>
        </a:p>
      </dgm:t>
    </dgm:pt>
    <dgm:pt modelId="{9A7F9FB5-B004-9F42-8AEE-DF5A4E1B37B8}">
      <dgm:prSet/>
      <dgm:spPr/>
      <dgm:t>
        <a:bodyPr/>
        <a:lstStyle/>
        <a:p>
          <a:pPr rtl="0"/>
          <a:r>
            <a:rPr lang="en-US" dirty="0">
              <a:latin typeface="Proxima Nova" panose="02000506030000020004" pitchFamily="2" charset="0"/>
              <a:ea typeface="Gotham Book" pitchFamily="2" charset="-128"/>
            </a:rPr>
            <a:t>Select “No Outline"</a:t>
          </a:r>
          <a:endParaRPr lang="en-US" dirty="0"/>
        </a:p>
      </dgm:t>
    </dgm:pt>
    <dgm:pt modelId="{229ADBFA-524E-2B4B-9FC6-BCDD145BF1DE}" type="parTrans" cxnId="{E1619932-6DB6-6C41-BD4E-18AAB033A50B}">
      <dgm:prSet/>
      <dgm:spPr/>
      <dgm:t>
        <a:bodyPr/>
        <a:lstStyle/>
        <a:p>
          <a:endParaRPr lang="en-US"/>
        </a:p>
      </dgm:t>
    </dgm:pt>
    <dgm:pt modelId="{74520FF9-9BF3-B44B-9E8D-F91659DC1FFA}" type="sibTrans" cxnId="{E1619932-6DB6-6C41-BD4E-18AAB033A50B}">
      <dgm:prSet/>
      <dgm:spPr/>
      <dgm:t>
        <a:bodyPr/>
        <a:lstStyle/>
        <a:p>
          <a:endParaRPr lang="en-US"/>
        </a:p>
      </dgm:t>
    </dgm:pt>
    <dgm:pt modelId="{7E31DEED-36F9-124B-86CC-23A68EE525A6}" type="pres">
      <dgm:prSet presAssocID="{032D3562-E58C-0741-80E7-348E05386108}" presName="diagram" presStyleCnt="0">
        <dgm:presLayoutVars>
          <dgm:dir/>
          <dgm:resizeHandles val="exact"/>
        </dgm:presLayoutVars>
      </dgm:prSet>
      <dgm:spPr/>
      <dgm:t>
        <a:bodyPr/>
        <a:lstStyle/>
        <a:p>
          <a:endParaRPr lang="en-US"/>
        </a:p>
      </dgm:t>
    </dgm:pt>
    <dgm:pt modelId="{E720D147-D8AD-B141-944D-8824FA07A4BD}" type="pres">
      <dgm:prSet presAssocID="{AF39BCCF-D2F2-2548-9347-A5466B8C9B7F}" presName="node" presStyleLbl="node1" presStyleIdx="0" presStyleCnt="8">
        <dgm:presLayoutVars>
          <dgm:bulletEnabled val="1"/>
        </dgm:presLayoutVars>
      </dgm:prSet>
      <dgm:spPr/>
      <dgm:t>
        <a:bodyPr/>
        <a:lstStyle/>
        <a:p>
          <a:endParaRPr lang="en-US"/>
        </a:p>
      </dgm:t>
    </dgm:pt>
    <dgm:pt modelId="{C9AA6D4B-3B56-814B-A397-D1BB208B6372}" type="pres">
      <dgm:prSet presAssocID="{E4994DE0-A529-A44C-AF27-E6FCBAA11918}" presName="sibTrans" presStyleLbl="sibTrans2D1" presStyleIdx="0" presStyleCnt="7"/>
      <dgm:spPr/>
      <dgm:t>
        <a:bodyPr/>
        <a:lstStyle/>
        <a:p>
          <a:endParaRPr lang="en-US"/>
        </a:p>
      </dgm:t>
    </dgm:pt>
    <dgm:pt modelId="{3F9E2BF8-45B8-4A4B-9508-F38EF2D7AE28}" type="pres">
      <dgm:prSet presAssocID="{E4994DE0-A529-A44C-AF27-E6FCBAA11918}" presName="connectorText" presStyleLbl="sibTrans2D1" presStyleIdx="0" presStyleCnt="7"/>
      <dgm:spPr/>
      <dgm:t>
        <a:bodyPr/>
        <a:lstStyle/>
        <a:p>
          <a:endParaRPr lang="en-US"/>
        </a:p>
      </dgm:t>
    </dgm:pt>
    <dgm:pt modelId="{950998E4-05C1-D943-B545-D13F1643909B}" type="pres">
      <dgm:prSet presAssocID="{D89206AA-F804-1F4D-83AA-4F17F1F3060A}" presName="node" presStyleLbl="node1" presStyleIdx="1" presStyleCnt="8">
        <dgm:presLayoutVars>
          <dgm:bulletEnabled val="1"/>
        </dgm:presLayoutVars>
      </dgm:prSet>
      <dgm:spPr/>
      <dgm:t>
        <a:bodyPr/>
        <a:lstStyle/>
        <a:p>
          <a:endParaRPr lang="en-US"/>
        </a:p>
      </dgm:t>
    </dgm:pt>
    <dgm:pt modelId="{DA8EE154-0AA0-9A4A-B218-8DFA4B649623}" type="pres">
      <dgm:prSet presAssocID="{DBC5D936-BCC3-2949-A17A-6A58A486739E}" presName="sibTrans" presStyleLbl="sibTrans2D1" presStyleIdx="1" presStyleCnt="7"/>
      <dgm:spPr/>
      <dgm:t>
        <a:bodyPr/>
        <a:lstStyle/>
        <a:p>
          <a:endParaRPr lang="en-US"/>
        </a:p>
      </dgm:t>
    </dgm:pt>
    <dgm:pt modelId="{4E6F4BA8-8C57-974B-8BF5-991F43E90E73}" type="pres">
      <dgm:prSet presAssocID="{DBC5D936-BCC3-2949-A17A-6A58A486739E}" presName="connectorText" presStyleLbl="sibTrans2D1" presStyleIdx="1" presStyleCnt="7"/>
      <dgm:spPr/>
      <dgm:t>
        <a:bodyPr/>
        <a:lstStyle/>
        <a:p>
          <a:endParaRPr lang="en-US"/>
        </a:p>
      </dgm:t>
    </dgm:pt>
    <dgm:pt modelId="{89CD80C2-2C1A-BD41-8DC5-A0E27BA443E0}" type="pres">
      <dgm:prSet presAssocID="{8113E18D-6FA8-DA4C-9D08-C3392778B981}" presName="node" presStyleLbl="node1" presStyleIdx="2" presStyleCnt="8">
        <dgm:presLayoutVars>
          <dgm:bulletEnabled val="1"/>
        </dgm:presLayoutVars>
      </dgm:prSet>
      <dgm:spPr/>
      <dgm:t>
        <a:bodyPr/>
        <a:lstStyle/>
        <a:p>
          <a:endParaRPr lang="en-US"/>
        </a:p>
      </dgm:t>
    </dgm:pt>
    <dgm:pt modelId="{73A90C62-0CA3-0142-AA4B-2832B05644D3}" type="pres">
      <dgm:prSet presAssocID="{E017E26B-8854-3C49-9BA9-ED65CBB6D825}" presName="sibTrans" presStyleLbl="sibTrans2D1" presStyleIdx="2" presStyleCnt="7"/>
      <dgm:spPr/>
      <dgm:t>
        <a:bodyPr/>
        <a:lstStyle/>
        <a:p>
          <a:endParaRPr lang="en-US"/>
        </a:p>
      </dgm:t>
    </dgm:pt>
    <dgm:pt modelId="{4B841864-9585-EB46-A616-6834DA15272D}" type="pres">
      <dgm:prSet presAssocID="{E017E26B-8854-3C49-9BA9-ED65CBB6D825}" presName="connectorText" presStyleLbl="sibTrans2D1" presStyleIdx="2" presStyleCnt="7"/>
      <dgm:spPr/>
      <dgm:t>
        <a:bodyPr/>
        <a:lstStyle/>
        <a:p>
          <a:endParaRPr lang="en-US"/>
        </a:p>
      </dgm:t>
    </dgm:pt>
    <dgm:pt modelId="{2AE17813-9069-0649-927C-CBC457B87A98}" type="pres">
      <dgm:prSet presAssocID="{FD998EEB-816D-464F-B0B3-6AC6579A7B86}" presName="node" presStyleLbl="node1" presStyleIdx="3" presStyleCnt="8">
        <dgm:presLayoutVars>
          <dgm:bulletEnabled val="1"/>
        </dgm:presLayoutVars>
      </dgm:prSet>
      <dgm:spPr/>
      <dgm:t>
        <a:bodyPr/>
        <a:lstStyle/>
        <a:p>
          <a:endParaRPr lang="en-US"/>
        </a:p>
      </dgm:t>
    </dgm:pt>
    <dgm:pt modelId="{E84642E1-0A12-9640-AB80-D08BB497F7FE}" type="pres">
      <dgm:prSet presAssocID="{5432FC3A-32D9-1B46-8127-002903F833EF}" presName="sibTrans" presStyleLbl="sibTrans2D1" presStyleIdx="3" presStyleCnt="7"/>
      <dgm:spPr/>
      <dgm:t>
        <a:bodyPr/>
        <a:lstStyle/>
        <a:p>
          <a:endParaRPr lang="en-US"/>
        </a:p>
      </dgm:t>
    </dgm:pt>
    <dgm:pt modelId="{E63FB217-DE15-6449-8F7D-DACD3B62E47C}" type="pres">
      <dgm:prSet presAssocID="{5432FC3A-32D9-1B46-8127-002903F833EF}" presName="connectorText" presStyleLbl="sibTrans2D1" presStyleIdx="3" presStyleCnt="7"/>
      <dgm:spPr/>
      <dgm:t>
        <a:bodyPr/>
        <a:lstStyle/>
        <a:p>
          <a:endParaRPr lang="en-US"/>
        </a:p>
      </dgm:t>
    </dgm:pt>
    <dgm:pt modelId="{B781CC95-3EE7-514F-AD68-20DD1A20C24C}" type="pres">
      <dgm:prSet presAssocID="{12A234E2-08B4-334D-8920-017174AE2F5C}" presName="node" presStyleLbl="node1" presStyleIdx="4" presStyleCnt="8">
        <dgm:presLayoutVars>
          <dgm:bulletEnabled val="1"/>
        </dgm:presLayoutVars>
      </dgm:prSet>
      <dgm:spPr/>
      <dgm:t>
        <a:bodyPr/>
        <a:lstStyle/>
        <a:p>
          <a:endParaRPr lang="en-US"/>
        </a:p>
      </dgm:t>
    </dgm:pt>
    <dgm:pt modelId="{231F1E91-8B34-4844-AE5B-43A569C34D70}" type="pres">
      <dgm:prSet presAssocID="{A0C881C6-3643-CC48-BE03-8EEEA3906A22}" presName="sibTrans" presStyleLbl="sibTrans2D1" presStyleIdx="4" presStyleCnt="7"/>
      <dgm:spPr/>
      <dgm:t>
        <a:bodyPr/>
        <a:lstStyle/>
        <a:p>
          <a:endParaRPr lang="en-US"/>
        </a:p>
      </dgm:t>
    </dgm:pt>
    <dgm:pt modelId="{374DD178-15A3-214A-97EE-516BEACFB620}" type="pres">
      <dgm:prSet presAssocID="{A0C881C6-3643-CC48-BE03-8EEEA3906A22}" presName="connectorText" presStyleLbl="sibTrans2D1" presStyleIdx="4" presStyleCnt="7"/>
      <dgm:spPr/>
      <dgm:t>
        <a:bodyPr/>
        <a:lstStyle/>
        <a:p>
          <a:endParaRPr lang="en-US"/>
        </a:p>
      </dgm:t>
    </dgm:pt>
    <dgm:pt modelId="{EC7234BB-12D0-3F4F-B7C2-83E4CBCB99F7}" type="pres">
      <dgm:prSet presAssocID="{CD2A6DFF-D1DF-534E-BB4B-85D27F72203A}" presName="node" presStyleLbl="node1" presStyleIdx="5" presStyleCnt="8">
        <dgm:presLayoutVars>
          <dgm:bulletEnabled val="1"/>
        </dgm:presLayoutVars>
      </dgm:prSet>
      <dgm:spPr/>
      <dgm:t>
        <a:bodyPr/>
        <a:lstStyle/>
        <a:p>
          <a:endParaRPr lang="en-US"/>
        </a:p>
      </dgm:t>
    </dgm:pt>
    <dgm:pt modelId="{A9D67384-B958-1146-81A5-3365B84CE7F6}" type="pres">
      <dgm:prSet presAssocID="{90A54313-EF73-8A4E-B1B8-3A5F47AFC079}" presName="sibTrans" presStyleLbl="sibTrans2D1" presStyleIdx="5" presStyleCnt="7"/>
      <dgm:spPr/>
      <dgm:t>
        <a:bodyPr/>
        <a:lstStyle/>
        <a:p>
          <a:endParaRPr lang="en-US"/>
        </a:p>
      </dgm:t>
    </dgm:pt>
    <dgm:pt modelId="{1DF19240-C507-9F41-9D15-59A002544E02}" type="pres">
      <dgm:prSet presAssocID="{90A54313-EF73-8A4E-B1B8-3A5F47AFC079}" presName="connectorText" presStyleLbl="sibTrans2D1" presStyleIdx="5" presStyleCnt="7"/>
      <dgm:spPr/>
      <dgm:t>
        <a:bodyPr/>
        <a:lstStyle/>
        <a:p>
          <a:endParaRPr lang="en-US"/>
        </a:p>
      </dgm:t>
    </dgm:pt>
    <dgm:pt modelId="{6AF2BA84-E131-8F47-B540-7C61EF28EBAC}" type="pres">
      <dgm:prSet presAssocID="{8C09A3B8-BACA-5D44-864E-ED2EBDC65149}" presName="node" presStyleLbl="node1" presStyleIdx="6" presStyleCnt="8">
        <dgm:presLayoutVars>
          <dgm:bulletEnabled val="1"/>
        </dgm:presLayoutVars>
      </dgm:prSet>
      <dgm:spPr/>
      <dgm:t>
        <a:bodyPr/>
        <a:lstStyle/>
        <a:p>
          <a:endParaRPr lang="en-US"/>
        </a:p>
      </dgm:t>
    </dgm:pt>
    <dgm:pt modelId="{3E3BCBBC-FCCD-8B44-B45C-551CA737F3AC}" type="pres">
      <dgm:prSet presAssocID="{E04EA6F2-1433-9847-8E78-DA69D06DD818}" presName="sibTrans" presStyleLbl="sibTrans2D1" presStyleIdx="6" presStyleCnt="7"/>
      <dgm:spPr/>
      <dgm:t>
        <a:bodyPr/>
        <a:lstStyle/>
        <a:p>
          <a:endParaRPr lang="en-US"/>
        </a:p>
      </dgm:t>
    </dgm:pt>
    <dgm:pt modelId="{D224FA40-F9C5-1B49-8CD1-24001821B2A7}" type="pres">
      <dgm:prSet presAssocID="{E04EA6F2-1433-9847-8E78-DA69D06DD818}" presName="connectorText" presStyleLbl="sibTrans2D1" presStyleIdx="6" presStyleCnt="7"/>
      <dgm:spPr/>
      <dgm:t>
        <a:bodyPr/>
        <a:lstStyle/>
        <a:p>
          <a:endParaRPr lang="en-US"/>
        </a:p>
      </dgm:t>
    </dgm:pt>
    <dgm:pt modelId="{A0DCA5CB-5591-AD4B-AC9B-74F19986188B}" type="pres">
      <dgm:prSet presAssocID="{9A7F9FB5-B004-9F42-8AEE-DF5A4E1B37B8}" presName="node" presStyleLbl="node1" presStyleIdx="7" presStyleCnt="8">
        <dgm:presLayoutVars>
          <dgm:bulletEnabled val="1"/>
        </dgm:presLayoutVars>
      </dgm:prSet>
      <dgm:spPr/>
      <dgm:t>
        <a:bodyPr/>
        <a:lstStyle/>
        <a:p>
          <a:endParaRPr lang="en-US"/>
        </a:p>
      </dgm:t>
    </dgm:pt>
  </dgm:ptLst>
  <dgm:cxnLst>
    <dgm:cxn modelId="{D3BA364D-6741-9F4B-9A88-7610109B7713}" type="presOf" srcId="{AF39BCCF-D2F2-2548-9347-A5466B8C9B7F}" destId="{E720D147-D8AD-B141-944D-8824FA07A4BD}" srcOrd="0" destOrd="0" presId="urn:microsoft.com/office/officeart/2005/8/layout/process5"/>
    <dgm:cxn modelId="{FE313180-CC32-D841-A3BD-84D3C558269D}" srcId="{032D3562-E58C-0741-80E7-348E05386108}" destId="{CD2A6DFF-D1DF-534E-BB4B-85D27F72203A}" srcOrd="5" destOrd="0" parTransId="{0AC93B57-D6E0-EE49-8CA0-6FD563EF6A2D}" sibTransId="{90A54313-EF73-8A4E-B1B8-3A5F47AFC079}"/>
    <dgm:cxn modelId="{9105FA46-85A4-6A49-81D9-53B0BCF6A866}" srcId="{032D3562-E58C-0741-80E7-348E05386108}" destId="{AF39BCCF-D2F2-2548-9347-A5466B8C9B7F}" srcOrd="0" destOrd="0" parTransId="{D2E1E56D-2EC4-3E43-A698-6E229646439C}" sibTransId="{E4994DE0-A529-A44C-AF27-E6FCBAA11918}"/>
    <dgm:cxn modelId="{C44FFCD8-BC4A-FE4D-9531-CBC144E6E4BA}" type="presOf" srcId="{032D3562-E58C-0741-80E7-348E05386108}" destId="{7E31DEED-36F9-124B-86CC-23A68EE525A6}" srcOrd="0" destOrd="0" presId="urn:microsoft.com/office/officeart/2005/8/layout/process5"/>
    <dgm:cxn modelId="{48BE2BE8-F3F3-B940-A285-A8662B8CFACE}" type="presOf" srcId="{DBC5D936-BCC3-2949-A17A-6A58A486739E}" destId="{DA8EE154-0AA0-9A4A-B218-8DFA4B649623}" srcOrd="0" destOrd="0" presId="urn:microsoft.com/office/officeart/2005/8/layout/process5"/>
    <dgm:cxn modelId="{150ED402-D953-8346-B455-C6ED8CC9A185}" srcId="{032D3562-E58C-0741-80E7-348E05386108}" destId="{FD998EEB-816D-464F-B0B3-6AC6579A7B86}" srcOrd="3" destOrd="0" parTransId="{1F8C2A27-9FB2-6E43-96A0-CA51C7CAA592}" sibTransId="{5432FC3A-32D9-1B46-8127-002903F833EF}"/>
    <dgm:cxn modelId="{A631539F-38AD-EE42-97C8-B6F0E841C7C8}" type="presOf" srcId="{A0C881C6-3643-CC48-BE03-8EEEA3906A22}" destId="{374DD178-15A3-214A-97EE-516BEACFB620}" srcOrd="1" destOrd="0" presId="urn:microsoft.com/office/officeart/2005/8/layout/process5"/>
    <dgm:cxn modelId="{194C8D53-E772-E649-92EB-7BF8D337B9F6}" type="presOf" srcId="{A0C881C6-3643-CC48-BE03-8EEEA3906A22}" destId="{231F1E91-8B34-4844-AE5B-43A569C34D70}" srcOrd="0" destOrd="0" presId="urn:microsoft.com/office/officeart/2005/8/layout/process5"/>
    <dgm:cxn modelId="{8CDAFCD6-FF60-3B4B-A753-624BA67B325D}" type="presOf" srcId="{5432FC3A-32D9-1B46-8127-002903F833EF}" destId="{E84642E1-0A12-9640-AB80-D08BB497F7FE}" srcOrd="0" destOrd="0" presId="urn:microsoft.com/office/officeart/2005/8/layout/process5"/>
    <dgm:cxn modelId="{39EC4D93-A2B7-0E41-A709-B57364976C65}" type="presOf" srcId="{E017E26B-8854-3C49-9BA9-ED65CBB6D825}" destId="{4B841864-9585-EB46-A616-6834DA15272D}" srcOrd="1" destOrd="0" presId="urn:microsoft.com/office/officeart/2005/8/layout/process5"/>
    <dgm:cxn modelId="{E1619932-6DB6-6C41-BD4E-18AAB033A50B}" srcId="{032D3562-E58C-0741-80E7-348E05386108}" destId="{9A7F9FB5-B004-9F42-8AEE-DF5A4E1B37B8}" srcOrd="7" destOrd="0" parTransId="{229ADBFA-524E-2B4B-9FC6-BCDD145BF1DE}" sibTransId="{74520FF9-9BF3-B44B-9E8D-F91659DC1FFA}"/>
    <dgm:cxn modelId="{B33F490C-5E59-604F-BF3A-D5076C86CDD0}" type="presOf" srcId="{12A234E2-08B4-334D-8920-017174AE2F5C}" destId="{B781CC95-3EE7-514F-AD68-20DD1A20C24C}" srcOrd="0" destOrd="0" presId="urn:microsoft.com/office/officeart/2005/8/layout/process5"/>
    <dgm:cxn modelId="{78DD36E4-0DAB-074E-AEEC-FC0493D39494}" type="presOf" srcId="{D89206AA-F804-1F4D-83AA-4F17F1F3060A}" destId="{950998E4-05C1-D943-B545-D13F1643909B}" srcOrd="0" destOrd="0" presId="urn:microsoft.com/office/officeart/2005/8/layout/process5"/>
    <dgm:cxn modelId="{7753B96D-29F3-974C-8CB3-47D4818876FD}" type="presOf" srcId="{E017E26B-8854-3C49-9BA9-ED65CBB6D825}" destId="{73A90C62-0CA3-0142-AA4B-2832B05644D3}" srcOrd="0" destOrd="0" presId="urn:microsoft.com/office/officeart/2005/8/layout/process5"/>
    <dgm:cxn modelId="{B3DDA7B9-3CD2-EB44-806B-6D59EC8D1EFD}" type="presOf" srcId="{5432FC3A-32D9-1B46-8127-002903F833EF}" destId="{E63FB217-DE15-6449-8F7D-DACD3B62E47C}" srcOrd="1" destOrd="0" presId="urn:microsoft.com/office/officeart/2005/8/layout/process5"/>
    <dgm:cxn modelId="{9144960F-250F-CC49-8DD9-2A3456DC4640}" type="presOf" srcId="{E4994DE0-A529-A44C-AF27-E6FCBAA11918}" destId="{3F9E2BF8-45B8-4A4B-9508-F38EF2D7AE28}" srcOrd="1" destOrd="0" presId="urn:microsoft.com/office/officeart/2005/8/layout/process5"/>
    <dgm:cxn modelId="{3D496488-8D85-FB4C-8830-97D3F407D68B}" type="presOf" srcId="{DBC5D936-BCC3-2949-A17A-6A58A486739E}" destId="{4E6F4BA8-8C57-974B-8BF5-991F43E90E73}" srcOrd="1" destOrd="0" presId="urn:microsoft.com/office/officeart/2005/8/layout/process5"/>
    <dgm:cxn modelId="{6C2D0BC2-C206-0A4E-AC98-FE51C02FF208}" type="presOf" srcId="{CD2A6DFF-D1DF-534E-BB4B-85D27F72203A}" destId="{EC7234BB-12D0-3F4F-B7C2-83E4CBCB99F7}" srcOrd="0" destOrd="0" presId="urn:microsoft.com/office/officeart/2005/8/layout/process5"/>
    <dgm:cxn modelId="{5EFDCFBE-3020-244E-B1F3-2F425D8ED0C5}" type="presOf" srcId="{8C09A3B8-BACA-5D44-864E-ED2EBDC65149}" destId="{6AF2BA84-E131-8F47-B540-7C61EF28EBAC}" srcOrd="0" destOrd="0" presId="urn:microsoft.com/office/officeart/2005/8/layout/process5"/>
    <dgm:cxn modelId="{605ABABE-2E4C-1F43-86D9-38E36DA28943}" srcId="{032D3562-E58C-0741-80E7-348E05386108}" destId="{D89206AA-F804-1F4D-83AA-4F17F1F3060A}" srcOrd="1" destOrd="0" parTransId="{C0F1CD7D-3B20-354C-A374-6FAF0B6A71C5}" sibTransId="{DBC5D936-BCC3-2949-A17A-6A58A486739E}"/>
    <dgm:cxn modelId="{947F3F51-AD25-804B-8F6A-B88AD472F331}" type="presOf" srcId="{FD998EEB-816D-464F-B0B3-6AC6579A7B86}" destId="{2AE17813-9069-0649-927C-CBC457B87A98}" srcOrd="0" destOrd="0" presId="urn:microsoft.com/office/officeart/2005/8/layout/process5"/>
    <dgm:cxn modelId="{2D66F3F0-9A73-0F4E-9AD2-1BFAD228ADA1}" type="presOf" srcId="{E4994DE0-A529-A44C-AF27-E6FCBAA11918}" destId="{C9AA6D4B-3B56-814B-A397-D1BB208B6372}" srcOrd="0" destOrd="0" presId="urn:microsoft.com/office/officeart/2005/8/layout/process5"/>
    <dgm:cxn modelId="{D1AFE19F-32BA-404E-8DE3-BF40A98A2BEB}" type="presOf" srcId="{90A54313-EF73-8A4E-B1B8-3A5F47AFC079}" destId="{1DF19240-C507-9F41-9D15-59A002544E02}" srcOrd="1" destOrd="0" presId="urn:microsoft.com/office/officeart/2005/8/layout/process5"/>
    <dgm:cxn modelId="{41B50CBD-33B0-5845-AE8E-9C87A75A82B7}" type="presOf" srcId="{8113E18D-6FA8-DA4C-9D08-C3392778B981}" destId="{89CD80C2-2C1A-BD41-8DC5-A0E27BA443E0}" srcOrd="0" destOrd="0" presId="urn:microsoft.com/office/officeart/2005/8/layout/process5"/>
    <dgm:cxn modelId="{5FA2BC1C-C8DB-C447-8119-14A875AF46FB}" srcId="{032D3562-E58C-0741-80E7-348E05386108}" destId="{8113E18D-6FA8-DA4C-9D08-C3392778B981}" srcOrd="2" destOrd="0" parTransId="{F74B71CC-ED72-B940-972F-52DD63B87A23}" sibTransId="{E017E26B-8854-3C49-9BA9-ED65CBB6D825}"/>
    <dgm:cxn modelId="{5D3AC77E-3073-5441-92D9-AF0BAFED21D7}" type="presOf" srcId="{E04EA6F2-1433-9847-8E78-DA69D06DD818}" destId="{D224FA40-F9C5-1B49-8CD1-24001821B2A7}" srcOrd="1" destOrd="0" presId="urn:microsoft.com/office/officeart/2005/8/layout/process5"/>
    <dgm:cxn modelId="{C4D9FF92-0CF9-0443-A893-7363A7171473}" srcId="{032D3562-E58C-0741-80E7-348E05386108}" destId="{12A234E2-08B4-334D-8920-017174AE2F5C}" srcOrd="4" destOrd="0" parTransId="{0CDA2AA1-D79B-0445-9B92-0626CE4CDA37}" sibTransId="{A0C881C6-3643-CC48-BE03-8EEEA3906A22}"/>
    <dgm:cxn modelId="{B9A9714E-9BC3-FC49-9463-026C31396C2C}" type="presOf" srcId="{E04EA6F2-1433-9847-8E78-DA69D06DD818}" destId="{3E3BCBBC-FCCD-8B44-B45C-551CA737F3AC}" srcOrd="0" destOrd="0" presId="urn:microsoft.com/office/officeart/2005/8/layout/process5"/>
    <dgm:cxn modelId="{227D6EE8-928B-454B-8F82-100BF67F552C}" srcId="{032D3562-E58C-0741-80E7-348E05386108}" destId="{8C09A3B8-BACA-5D44-864E-ED2EBDC65149}" srcOrd="6" destOrd="0" parTransId="{C2C584F7-4799-174F-BE69-01BE737B99AF}" sibTransId="{E04EA6F2-1433-9847-8E78-DA69D06DD818}"/>
    <dgm:cxn modelId="{8CB54E7A-F6B9-8A46-8F59-678E916E847F}" type="presOf" srcId="{9A7F9FB5-B004-9F42-8AEE-DF5A4E1B37B8}" destId="{A0DCA5CB-5591-AD4B-AC9B-74F19986188B}" srcOrd="0" destOrd="0" presId="urn:microsoft.com/office/officeart/2005/8/layout/process5"/>
    <dgm:cxn modelId="{28A540B6-51D1-5B4F-B77F-D8FA456B36FE}" type="presOf" srcId="{90A54313-EF73-8A4E-B1B8-3A5F47AFC079}" destId="{A9D67384-B958-1146-81A5-3365B84CE7F6}" srcOrd="0" destOrd="0" presId="urn:microsoft.com/office/officeart/2005/8/layout/process5"/>
    <dgm:cxn modelId="{E3F9ED5A-72F9-7D4B-A945-3BE8CBD8C2F8}" type="presParOf" srcId="{7E31DEED-36F9-124B-86CC-23A68EE525A6}" destId="{E720D147-D8AD-B141-944D-8824FA07A4BD}" srcOrd="0" destOrd="0" presId="urn:microsoft.com/office/officeart/2005/8/layout/process5"/>
    <dgm:cxn modelId="{18DA4474-98B2-FE44-B588-4C7D9E88CA68}" type="presParOf" srcId="{7E31DEED-36F9-124B-86CC-23A68EE525A6}" destId="{C9AA6D4B-3B56-814B-A397-D1BB208B6372}" srcOrd="1" destOrd="0" presId="urn:microsoft.com/office/officeart/2005/8/layout/process5"/>
    <dgm:cxn modelId="{6E69DEF7-513C-D648-AC05-1773D316C2BC}" type="presParOf" srcId="{C9AA6D4B-3B56-814B-A397-D1BB208B6372}" destId="{3F9E2BF8-45B8-4A4B-9508-F38EF2D7AE28}" srcOrd="0" destOrd="0" presId="urn:microsoft.com/office/officeart/2005/8/layout/process5"/>
    <dgm:cxn modelId="{35688520-59E9-1D49-B456-210B5035CA2F}" type="presParOf" srcId="{7E31DEED-36F9-124B-86CC-23A68EE525A6}" destId="{950998E4-05C1-D943-B545-D13F1643909B}" srcOrd="2" destOrd="0" presId="urn:microsoft.com/office/officeart/2005/8/layout/process5"/>
    <dgm:cxn modelId="{24D2B130-E5DE-5741-8C03-629D59B8648F}" type="presParOf" srcId="{7E31DEED-36F9-124B-86CC-23A68EE525A6}" destId="{DA8EE154-0AA0-9A4A-B218-8DFA4B649623}" srcOrd="3" destOrd="0" presId="urn:microsoft.com/office/officeart/2005/8/layout/process5"/>
    <dgm:cxn modelId="{D8C5399C-990F-A643-91D6-7583290ED53C}" type="presParOf" srcId="{DA8EE154-0AA0-9A4A-B218-8DFA4B649623}" destId="{4E6F4BA8-8C57-974B-8BF5-991F43E90E73}" srcOrd="0" destOrd="0" presId="urn:microsoft.com/office/officeart/2005/8/layout/process5"/>
    <dgm:cxn modelId="{07407BCA-B921-0548-AEF4-21CD420F91B6}" type="presParOf" srcId="{7E31DEED-36F9-124B-86CC-23A68EE525A6}" destId="{89CD80C2-2C1A-BD41-8DC5-A0E27BA443E0}" srcOrd="4" destOrd="0" presId="urn:microsoft.com/office/officeart/2005/8/layout/process5"/>
    <dgm:cxn modelId="{B471C1E5-A160-D249-AB55-B720EBD77D57}" type="presParOf" srcId="{7E31DEED-36F9-124B-86CC-23A68EE525A6}" destId="{73A90C62-0CA3-0142-AA4B-2832B05644D3}" srcOrd="5" destOrd="0" presId="urn:microsoft.com/office/officeart/2005/8/layout/process5"/>
    <dgm:cxn modelId="{E2EBD894-2D06-D348-B047-AD38AE3E68AE}" type="presParOf" srcId="{73A90C62-0CA3-0142-AA4B-2832B05644D3}" destId="{4B841864-9585-EB46-A616-6834DA15272D}" srcOrd="0" destOrd="0" presId="urn:microsoft.com/office/officeart/2005/8/layout/process5"/>
    <dgm:cxn modelId="{1DC9178E-6D4C-A943-8A74-B7F2409E02BB}" type="presParOf" srcId="{7E31DEED-36F9-124B-86CC-23A68EE525A6}" destId="{2AE17813-9069-0649-927C-CBC457B87A98}" srcOrd="6" destOrd="0" presId="urn:microsoft.com/office/officeart/2005/8/layout/process5"/>
    <dgm:cxn modelId="{4E0F5EB2-C006-0741-9EF2-05214F9E5465}" type="presParOf" srcId="{7E31DEED-36F9-124B-86CC-23A68EE525A6}" destId="{E84642E1-0A12-9640-AB80-D08BB497F7FE}" srcOrd="7" destOrd="0" presId="urn:microsoft.com/office/officeart/2005/8/layout/process5"/>
    <dgm:cxn modelId="{AF3E31B4-A483-4C45-84C8-AA3AA76ADE07}" type="presParOf" srcId="{E84642E1-0A12-9640-AB80-D08BB497F7FE}" destId="{E63FB217-DE15-6449-8F7D-DACD3B62E47C}" srcOrd="0" destOrd="0" presId="urn:microsoft.com/office/officeart/2005/8/layout/process5"/>
    <dgm:cxn modelId="{45713574-DD26-F94D-B0D1-D77A1CCC19E4}" type="presParOf" srcId="{7E31DEED-36F9-124B-86CC-23A68EE525A6}" destId="{B781CC95-3EE7-514F-AD68-20DD1A20C24C}" srcOrd="8" destOrd="0" presId="urn:microsoft.com/office/officeart/2005/8/layout/process5"/>
    <dgm:cxn modelId="{002E781A-0E2F-1A4C-90F7-55EB34B670EF}" type="presParOf" srcId="{7E31DEED-36F9-124B-86CC-23A68EE525A6}" destId="{231F1E91-8B34-4844-AE5B-43A569C34D70}" srcOrd="9" destOrd="0" presId="urn:microsoft.com/office/officeart/2005/8/layout/process5"/>
    <dgm:cxn modelId="{1F1CD124-4EEC-D946-9040-2C7A92F113A0}" type="presParOf" srcId="{231F1E91-8B34-4844-AE5B-43A569C34D70}" destId="{374DD178-15A3-214A-97EE-516BEACFB620}" srcOrd="0" destOrd="0" presId="urn:microsoft.com/office/officeart/2005/8/layout/process5"/>
    <dgm:cxn modelId="{1089B192-970A-5043-B89B-F73BC525299E}" type="presParOf" srcId="{7E31DEED-36F9-124B-86CC-23A68EE525A6}" destId="{EC7234BB-12D0-3F4F-B7C2-83E4CBCB99F7}" srcOrd="10" destOrd="0" presId="urn:microsoft.com/office/officeart/2005/8/layout/process5"/>
    <dgm:cxn modelId="{A9E87154-4ED5-BC4A-B029-FD7EB6B7A3B2}" type="presParOf" srcId="{7E31DEED-36F9-124B-86CC-23A68EE525A6}" destId="{A9D67384-B958-1146-81A5-3365B84CE7F6}" srcOrd="11" destOrd="0" presId="urn:microsoft.com/office/officeart/2005/8/layout/process5"/>
    <dgm:cxn modelId="{62B1E997-53E1-D84C-B261-5F4750EB4874}" type="presParOf" srcId="{A9D67384-B958-1146-81A5-3365B84CE7F6}" destId="{1DF19240-C507-9F41-9D15-59A002544E02}" srcOrd="0" destOrd="0" presId="urn:microsoft.com/office/officeart/2005/8/layout/process5"/>
    <dgm:cxn modelId="{5A058B4C-BAB6-1B49-8470-65823D4B7545}" type="presParOf" srcId="{7E31DEED-36F9-124B-86CC-23A68EE525A6}" destId="{6AF2BA84-E131-8F47-B540-7C61EF28EBAC}" srcOrd="12" destOrd="0" presId="urn:microsoft.com/office/officeart/2005/8/layout/process5"/>
    <dgm:cxn modelId="{CDCBF75D-4C5A-0347-996D-0609DC34AECE}" type="presParOf" srcId="{7E31DEED-36F9-124B-86CC-23A68EE525A6}" destId="{3E3BCBBC-FCCD-8B44-B45C-551CA737F3AC}" srcOrd="13" destOrd="0" presId="urn:microsoft.com/office/officeart/2005/8/layout/process5"/>
    <dgm:cxn modelId="{0FE56C91-A7FF-F945-9A36-AB43EFB98461}" type="presParOf" srcId="{3E3BCBBC-FCCD-8B44-B45C-551CA737F3AC}" destId="{D224FA40-F9C5-1B49-8CD1-24001821B2A7}" srcOrd="0" destOrd="0" presId="urn:microsoft.com/office/officeart/2005/8/layout/process5"/>
    <dgm:cxn modelId="{7618D9B4-5FD5-C844-9DDA-6885BD70B5FF}" type="presParOf" srcId="{7E31DEED-36F9-124B-86CC-23A68EE525A6}" destId="{A0DCA5CB-5591-AD4B-AC9B-74F19986188B}" srcOrd="1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02C89-17EC-0949-9C1E-0C0B7F105999}"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F98F5C89-A53C-1A45-8EAA-47AE2A5F5C4F}">
      <dgm:prSet phldrT="[Text]"/>
      <dgm:spPr/>
      <dgm:t>
        <a:bodyPr/>
        <a:lstStyle/>
        <a:p>
          <a:pPr>
            <a:buFont typeface="Arial" panose="020B0604020202020204" pitchFamily="34" charset="0"/>
            <a:buNone/>
          </a:pPr>
          <a:r>
            <a:rPr lang="en-US" dirty="0">
              <a:latin typeface="Proxima Nova" panose="02000506030000020004" pitchFamily="2" charset="0"/>
              <a:ea typeface="Gotham Book" pitchFamily="2" charset="-128"/>
            </a:rPr>
            <a:t>Copy/paste tables from Excel using “Keep Source Formatting” </a:t>
          </a:r>
          <a:endParaRPr lang="en-US" dirty="0"/>
        </a:p>
      </dgm:t>
    </dgm:pt>
    <dgm:pt modelId="{F5535466-BCA2-0D42-89FF-969CE5C7D8CD}" type="parTrans" cxnId="{F86DD917-5A40-2643-8661-CDCC1E98B55B}">
      <dgm:prSet/>
      <dgm:spPr/>
      <dgm:t>
        <a:bodyPr/>
        <a:lstStyle/>
        <a:p>
          <a:endParaRPr lang="en-US"/>
        </a:p>
      </dgm:t>
    </dgm:pt>
    <dgm:pt modelId="{77F7C544-E29E-594F-80AF-589665B892AE}" type="sibTrans" cxnId="{F86DD917-5A40-2643-8661-CDCC1E98B55B}">
      <dgm:prSet/>
      <dgm:spPr/>
      <dgm:t>
        <a:bodyPr/>
        <a:lstStyle/>
        <a:p>
          <a:endParaRPr lang="en-US"/>
        </a:p>
      </dgm:t>
    </dgm:pt>
    <dgm:pt modelId="{AAC6A5EB-05B3-194E-AEFF-14E131A938E2}">
      <dgm:prSet/>
      <dgm:spPr/>
      <dgm:t>
        <a:bodyPr/>
        <a:lstStyle/>
        <a:p>
          <a:pPr rtl="0"/>
          <a:r>
            <a:rPr lang="en-US" dirty="0">
              <a:latin typeface="Proxima Nova" panose="02000506030000020004" pitchFamily="2" charset="0"/>
              <a:ea typeface="Gotham Book" pitchFamily="2" charset="-128"/>
            </a:rPr>
            <a:t>Labels must go above tables, aligned left and captioned</a:t>
          </a:r>
        </a:p>
      </dgm:t>
    </dgm:pt>
    <dgm:pt modelId="{5C598545-C56A-D64B-871A-11B1936FF77E}" type="parTrans" cxnId="{340CA2E7-4E42-FB4B-99E1-205A0D1F658F}">
      <dgm:prSet/>
      <dgm:spPr/>
      <dgm:t>
        <a:bodyPr/>
        <a:lstStyle/>
        <a:p>
          <a:endParaRPr lang="en-US"/>
        </a:p>
      </dgm:t>
    </dgm:pt>
    <dgm:pt modelId="{F7725CCE-2A29-A148-8710-E94A518F03AA}" type="sibTrans" cxnId="{340CA2E7-4E42-FB4B-99E1-205A0D1F658F}">
      <dgm:prSet/>
      <dgm:spPr/>
      <dgm:t>
        <a:bodyPr/>
        <a:lstStyle/>
        <a:p>
          <a:endParaRPr lang="en-US"/>
        </a:p>
      </dgm:t>
    </dgm:pt>
    <dgm:pt modelId="{D07596D4-971E-4341-8A86-D5A7EB903409}">
      <dgm:prSet/>
      <dgm:spPr/>
      <dgm:t>
        <a:bodyPr/>
        <a:lstStyle/>
        <a:p>
          <a:pPr rtl="0"/>
          <a:r>
            <a:rPr lang="en-US" dirty="0">
              <a:latin typeface="Proxima Nova" panose="02000506030000020004" pitchFamily="2" charset="0"/>
              <a:ea typeface="Gotham Book" pitchFamily="2" charset="-128"/>
            </a:rPr>
            <a:t>Number all tables consecutively, separate from figures</a:t>
          </a:r>
        </a:p>
      </dgm:t>
    </dgm:pt>
    <dgm:pt modelId="{EF12EB91-1A97-7E4F-BD36-CF561A6CAF6A}" type="parTrans" cxnId="{22550036-3CAD-B842-8210-57DCAEFE677F}">
      <dgm:prSet/>
      <dgm:spPr/>
      <dgm:t>
        <a:bodyPr/>
        <a:lstStyle/>
        <a:p>
          <a:endParaRPr lang="en-US"/>
        </a:p>
      </dgm:t>
    </dgm:pt>
    <dgm:pt modelId="{916CA341-AEBE-AF4A-AA43-0B66F6FFB1FD}" type="sibTrans" cxnId="{22550036-3CAD-B842-8210-57DCAEFE677F}">
      <dgm:prSet/>
      <dgm:spPr/>
      <dgm:t>
        <a:bodyPr/>
        <a:lstStyle/>
        <a:p>
          <a:endParaRPr lang="en-US"/>
        </a:p>
      </dgm:t>
    </dgm:pt>
    <dgm:pt modelId="{5F39A61E-0FB9-C847-B393-B5F27EAF046A}" type="pres">
      <dgm:prSet presAssocID="{59F02C89-17EC-0949-9C1E-0C0B7F105999}" presName="diagram" presStyleCnt="0">
        <dgm:presLayoutVars>
          <dgm:dir/>
          <dgm:resizeHandles val="exact"/>
        </dgm:presLayoutVars>
      </dgm:prSet>
      <dgm:spPr/>
      <dgm:t>
        <a:bodyPr/>
        <a:lstStyle/>
        <a:p>
          <a:endParaRPr lang="en-US"/>
        </a:p>
      </dgm:t>
    </dgm:pt>
    <dgm:pt modelId="{7140E632-FFEF-9340-BDB8-E10DBC39BB4F}" type="pres">
      <dgm:prSet presAssocID="{F98F5C89-A53C-1A45-8EAA-47AE2A5F5C4F}" presName="node" presStyleLbl="node1" presStyleIdx="0" presStyleCnt="3">
        <dgm:presLayoutVars>
          <dgm:bulletEnabled val="1"/>
        </dgm:presLayoutVars>
      </dgm:prSet>
      <dgm:spPr/>
      <dgm:t>
        <a:bodyPr/>
        <a:lstStyle/>
        <a:p>
          <a:endParaRPr lang="en-US"/>
        </a:p>
      </dgm:t>
    </dgm:pt>
    <dgm:pt modelId="{83158468-C307-6545-9DB3-B71549055893}" type="pres">
      <dgm:prSet presAssocID="{77F7C544-E29E-594F-80AF-589665B892AE}" presName="sibTrans" presStyleLbl="sibTrans2D1" presStyleIdx="0" presStyleCnt="2"/>
      <dgm:spPr/>
      <dgm:t>
        <a:bodyPr/>
        <a:lstStyle/>
        <a:p>
          <a:endParaRPr lang="en-US"/>
        </a:p>
      </dgm:t>
    </dgm:pt>
    <dgm:pt modelId="{D14DF43C-ED5E-4C48-8FB7-2D653FDFED3D}" type="pres">
      <dgm:prSet presAssocID="{77F7C544-E29E-594F-80AF-589665B892AE}" presName="connectorText" presStyleLbl="sibTrans2D1" presStyleIdx="0" presStyleCnt="2"/>
      <dgm:spPr/>
      <dgm:t>
        <a:bodyPr/>
        <a:lstStyle/>
        <a:p>
          <a:endParaRPr lang="en-US"/>
        </a:p>
      </dgm:t>
    </dgm:pt>
    <dgm:pt modelId="{2643FF75-1944-F84D-A2B1-6C833D0D3747}" type="pres">
      <dgm:prSet presAssocID="{AAC6A5EB-05B3-194E-AEFF-14E131A938E2}" presName="node" presStyleLbl="node1" presStyleIdx="1" presStyleCnt="3">
        <dgm:presLayoutVars>
          <dgm:bulletEnabled val="1"/>
        </dgm:presLayoutVars>
      </dgm:prSet>
      <dgm:spPr/>
      <dgm:t>
        <a:bodyPr/>
        <a:lstStyle/>
        <a:p>
          <a:endParaRPr lang="en-US"/>
        </a:p>
      </dgm:t>
    </dgm:pt>
    <dgm:pt modelId="{A157C683-8E4A-834F-BD7A-FBFA60BFCA5A}" type="pres">
      <dgm:prSet presAssocID="{F7725CCE-2A29-A148-8710-E94A518F03AA}" presName="sibTrans" presStyleLbl="sibTrans2D1" presStyleIdx="1" presStyleCnt="2"/>
      <dgm:spPr/>
      <dgm:t>
        <a:bodyPr/>
        <a:lstStyle/>
        <a:p>
          <a:endParaRPr lang="en-US"/>
        </a:p>
      </dgm:t>
    </dgm:pt>
    <dgm:pt modelId="{01E7866E-D8A3-DB4B-B362-0EAE0767E18B}" type="pres">
      <dgm:prSet presAssocID="{F7725CCE-2A29-A148-8710-E94A518F03AA}" presName="connectorText" presStyleLbl="sibTrans2D1" presStyleIdx="1" presStyleCnt="2"/>
      <dgm:spPr/>
      <dgm:t>
        <a:bodyPr/>
        <a:lstStyle/>
        <a:p>
          <a:endParaRPr lang="en-US"/>
        </a:p>
      </dgm:t>
    </dgm:pt>
    <dgm:pt modelId="{F811C952-EC50-1540-8FD5-A0081D610BBF}" type="pres">
      <dgm:prSet presAssocID="{D07596D4-971E-4341-8A86-D5A7EB903409}" presName="node" presStyleLbl="node1" presStyleIdx="2" presStyleCnt="3">
        <dgm:presLayoutVars>
          <dgm:bulletEnabled val="1"/>
        </dgm:presLayoutVars>
      </dgm:prSet>
      <dgm:spPr/>
      <dgm:t>
        <a:bodyPr/>
        <a:lstStyle/>
        <a:p>
          <a:endParaRPr lang="en-US"/>
        </a:p>
      </dgm:t>
    </dgm:pt>
  </dgm:ptLst>
  <dgm:cxnLst>
    <dgm:cxn modelId="{C51AA9B4-256A-0048-8E97-5F33D295C42A}" type="presOf" srcId="{F7725CCE-2A29-A148-8710-E94A518F03AA}" destId="{01E7866E-D8A3-DB4B-B362-0EAE0767E18B}" srcOrd="1" destOrd="0" presId="urn:microsoft.com/office/officeart/2005/8/layout/process5"/>
    <dgm:cxn modelId="{340CA2E7-4E42-FB4B-99E1-205A0D1F658F}" srcId="{59F02C89-17EC-0949-9C1E-0C0B7F105999}" destId="{AAC6A5EB-05B3-194E-AEFF-14E131A938E2}" srcOrd="1" destOrd="0" parTransId="{5C598545-C56A-D64B-871A-11B1936FF77E}" sibTransId="{F7725CCE-2A29-A148-8710-E94A518F03AA}"/>
    <dgm:cxn modelId="{FE3E80CD-B6FD-AA4C-8638-16DCA7C4186F}" type="presOf" srcId="{77F7C544-E29E-594F-80AF-589665B892AE}" destId="{83158468-C307-6545-9DB3-B71549055893}" srcOrd="0" destOrd="0" presId="urn:microsoft.com/office/officeart/2005/8/layout/process5"/>
    <dgm:cxn modelId="{933C1A65-5415-9048-B488-CAF609BE74AF}" type="presOf" srcId="{F98F5C89-A53C-1A45-8EAA-47AE2A5F5C4F}" destId="{7140E632-FFEF-9340-BDB8-E10DBC39BB4F}" srcOrd="0" destOrd="0" presId="urn:microsoft.com/office/officeart/2005/8/layout/process5"/>
    <dgm:cxn modelId="{D2E38B23-4806-A547-8A40-DBA5861FA12A}" type="presOf" srcId="{AAC6A5EB-05B3-194E-AEFF-14E131A938E2}" destId="{2643FF75-1944-F84D-A2B1-6C833D0D3747}" srcOrd="0" destOrd="0" presId="urn:microsoft.com/office/officeart/2005/8/layout/process5"/>
    <dgm:cxn modelId="{F86DD917-5A40-2643-8661-CDCC1E98B55B}" srcId="{59F02C89-17EC-0949-9C1E-0C0B7F105999}" destId="{F98F5C89-A53C-1A45-8EAA-47AE2A5F5C4F}" srcOrd="0" destOrd="0" parTransId="{F5535466-BCA2-0D42-89FF-969CE5C7D8CD}" sibTransId="{77F7C544-E29E-594F-80AF-589665B892AE}"/>
    <dgm:cxn modelId="{F100CE7E-3D83-F34C-AD76-E0DFFB2D1659}" type="presOf" srcId="{77F7C544-E29E-594F-80AF-589665B892AE}" destId="{D14DF43C-ED5E-4C48-8FB7-2D653FDFED3D}" srcOrd="1" destOrd="0" presId="urn:microsoft.com/office/officeart/2005/8/layout/process5"/>
    <dgm:cxn modelId="{C137C00C-2637-0A4F-93C7-B1C580BA7138}" type="presOf" srcId="{D07596D4-971E-4341-8A86-D5A7EB903409}" destId="{F811C952-EC50-1540-8FD5-A0081D610BBF}" srcOrd="0" destOrd="0" presId="urn:microsoft.com/office/officeart/2005/8/layout/process5"/>
    <dgm:cxn modelId="{42C3289D-81E7-CA48-9FA7-262F58F2A77A}" type="presOf" srcId="{59F02C89-17EC-0949-9C1E-0C0B7F105999}" destId="{5F39A61E-0FB9-C847-B393-B5F27EAF046A}" srcOrd="0" destOrd="0" presId="urn:microsoft.com/office/officeart/2005/8/layout/process5"/>
    <dgm:cxn modelId="{0941AF98-05F3-7347-89EC-8469050C2F55}" type="presOf" srcId="{F7725CCE-2A29-A148-8710-E94A518F03AA}" destId="{A157C683-8E4A-834F-BD7A-FBFA60BFCA5A}" srcOrd="0" destOrd="0" presId="urn:microsoft.com/office/officeart/2005/8/layout/process5"/>
    <dgm:cxn modelId="{22550036-3CAD-B842-8210-57DCAEFE677F}" srcId="{59F02C89-17EC-0949-9C1E-0C0B7F105999}" destId="{D07596D4-971E-4341-8A86-D5A7EB903409}" srcOrd="2" destOrd="0" parTransId="{EF12EB91-1A97-7E4F-BD36-CF561A6CAF6A}" sibTransId="{916CA341-AEBE-AF4A-AA43-0B66F6FFB1FD}"/>
    <dgm:cxn modelId="{C4CAF049-A58B-9B4E-96C8-0B99F098EEC0}" type="presParOf" srcId="{5F39A61E-0FB9-C847-B393-B5F27EAF046A}" destId="{7140E632-FFEF-9340-BDB8-E10DBC39BB4F}" srcOrd="0" destOrd="0" presId="urn:microsoft.com/office/officeart/2005/8/layout/process5"/>
    <dgm:cxn modelId="{E23BB0EE-34BB-2147-92A5-4D1F5B56C3E0}" type="presParOf" srcId="{5F39A61E-0FB9-C847-B393-B5F27EAF046A}" destId="{83158468-C307-6545-9DB3-B71549055893}" srcOrd="1" destOrd="0" presId="urn:microsoft.com/office/officeart/2005/8/layout/process5"/>
    <dgm:cxn modelId="{667C020C-47FB-2245-A1D4-0BAA21BB3A8D}" type="presParOf" srcId="{83158468-C307-6545-9DB3-B71549055893}" destId="{D14DF43C-ED5E-4C48-8FB7-2D653FDFED3D}" srcOrd="0" destOrd="0" presId="urn:microsoft.com/office/officeart/2005/8/layout/process5"/>
    <dgm:cxn modelId="{61731C0A-606A-A74B-BE12-A98663B93C35}" type="presParOf" srcId="{5F39A61E-0FB9-C847-B393-B5F27EAF046A}" destId="{2643FF75-1944-F84D-A2B1-6C833D0D3747}" srcOrd="2" destOrd="0" presId="urn:microsoft.com/office/officeart/2005/8/layout/process5"/>
    <dgm:cxn modelId="{ACFC9A05-CB8B-E541-873D-82E78D509DC7}" type="presParOf" srcId="{5F39A61E-0FB9-C847-B393-B5F27EAF046A}" destId="{A157C683-8E4A-834F-BD7A-FBFA60BFCA5A}" srcOrd="3" destOrd="0" presId="urn:microsoft.com/office/officeart/2005/8/layout/process5"/>
    <dgm:cxn modelId="{217AF437-E8D4-BE4B-A676-6FF5880C251E}" type="presParOf" srcId="{A157C683-8E4A-834F-BD7A-FBFA60BFCA5A}" destId="{01E7866E-D8A3-DB4B-B362-0EAE0767E18B}" srcOrd="0" destOrd="0" presId="urn:microsoft.com/office/officeart/2005/8/layout/process5"/>
    <dgm:cxn modelId="{1616D351-8931-FE40-A50B-FA602EFB0F8C}" type="presParOf" srcId="{5F39A61E-0FB9-C847-B393-B5F27EAF046A}" destId="{F811C952-EC50-1540-8FD5-A0081D610BBF}"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D147-D8AD-B141-944D-8824FA07A4BD}">
      <dsp:nvSpPr>
        <dsp:cNvPr id="0" name=""/>
        <dsp:cNvSpPr/>
      </dsp:nvSpPr>
      <dsp:spPr>
        <a:xfrm>
          <a:off x="486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buFont typeface="Arial" panose="020B0604020202020204" pitchFamily="34" charset="0"/>
            <a:buChar char="•"/>
          </a:pPr>
          <a:r>
            <a:rPr lang="en-US" sz="2200" kern="1200" dirty="0">
              <a:latin typeface="Proxima Nova" panose="02000506030000020004" pitchFamily="2" charset="0"/>
              <a:ea typeface="Gotham Book" pitchFamily="2" charset="-128"/>
            </a:rPr>
            <a:t>Go to “Insert” tab</a:t>
          </a:r>
          <a:endParaRPr lang="en-US" sz="2200" kern="1200" dirty="0"/>
        </a:p>
      </dsp:txBody>
      <dsp:txXfrm>
        <a:off x="42219" y="453214"/>
        <a:ext cx="2051066" cy="1200754"/>
      </dsp:txXfrm>
    </dsp:sp>
    <dsp:sp modelId="{C9AA6D4B-3B56-814B-A397-D1BB208B6372}">
      <dsp:nvSpPr>
        <dsp:cNvPr id="0" name=""/>
        <dsp:cNvSpPr/>
      </dsp:nvSpPr>
      <dsp:spPr>
        <a:xfrm>
          <a:off x="2317711"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317711" y="895433"/>
        <a:ext cx="315466" cy="316315"/>
      </dsp:txXfrm>
    </dsp:sp>
    <dsp:sp modelId="{950998E4-05C1-D943-B545-D13F1643909B}">
      <dsp:nvSpPr>
        <dsp:cNvPr id="0" name=""/>
        <dsp:cNvSpPr/>
      </dsp:nvSpPr>
      <dsp:spPr>
        <a:xfrm>
          <a:off x="2980955"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buFont typeface="Arial" panose="020B0604020202020204" pitchFamily="34" charset="0"/>
            <a:buChar char="•"/>
          </a:pPr>
          <a:r>
            <a:rPr lang="en-US" sz="2200" kern="1200" dirty="0">
              <a:latin typeface="Proxima Nova" panose="02000506030000020004" pitchFamily="2" charset="0"/>
              <a:ea typeface="Gotham Book" pitchFamily="2" charset="-128"/>
            </a:rPr>
            <a:t>Click on “Text Box”</a:t>
          </a:r>
          <a:endParaRPr lang="en-US" sz="2200" kern="1200" dirty="0"/>
        </a:p>
      </dsp:txBody>
      <dsp:txXfrm>
        <a:off x="3018312" y="453214"/>
        <a:ext cx="2051066" cy="1200754"/>
      </dsp:txXfrm>
    </dsp:sp>
    <dsp:sp modelId="{DA8EE154-0AA0-9A4A-B218-8DFA4B649623}">
      <dsp:nvSpPr>
        <dsp:cNvPr id="0" name=""/>
        <dsp:cNvSpPr/>
      </dsp:nvSpPr>
      <dsp:spPr>
        <a:xfrm>
          <a:off x="5293805"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293805" y="895433"/>
        <a:ext cx="315466" cy="316315"/>
      </dsp:txXfrm>
    </dsp:sp>
    <dsp:sp modelId="{89CD80C2-2C1A-BD41-8DC5-A0E27BA443E0}">
      <dsp:nvSpPr>
        <dsp:cNvPr id="0" name=""/>
        <dsp:cNvSpPr/>
      </dsp:nvSpPr>
      <dsp:spPr>
        <a:xfrm>
          <a:off x="5957048"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a:latin typeface="Proxima Nova" panose="02000506030000020004" pitchFamily="2" charset="0"/>
              <a:ea typeface="Gotham Book" pitchFamily="2" charset="-128"/>
            </a:rPr>
            <a:t>Draw text box</a:t>
          </a:r>
          <a:endParaRPr lang="en-US" sz="2200" kern="1200" dirty="0">
            <a:latin typeface="Proxima Nova" panose="02000506030000020004" pitchFamily="2" charset="0"/>
            <a:ea typeface="Gotham Book" pitchFamily="2" charset="-128"/>
          </a:endParaRPr>
        </a:p>
      </dsp:txBody>
      <dsp:txXfrm>
        <a:off x="5994405" y="453214"/>
        <a:ext cx="2051066" cy="1200754"/>
      </dsp:txXfrm>
    </dsp:sp>
    <dsp:sp modelId="{73A90C62-0CA3-0142-AA4B-2832B05644D3}">
      <dsp:nvSpPr>
        <dsp:cNvPr id="0" name=""/>
        <dsp:cNvSpPr/>
      </dsp:nvSpPr>
      <dsp:spPr>
        <a:xfrm>
          <a:off x="8269898"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8269898" y="895433"/>
        <a:ext cx="315466" cy="316315"/>
      </dsp:txXfrm>
    </dsp:sp>
    <dsp:sp modelId="{2AE17813-9069-0649-927C-CBC457B87A98}">
      <dsp:nvSpPr>
        <dsp:cNvPr id="0" name=""/>
        <dsp:cNvSpPr/>
      </dsp:nvSpPr>
      <dsp:spPr>
        <a:xfrm>
          <a:off x="893314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latin typeface="Proxima Nova" panose="02000506030000020004" pitchFamily="2" charset="0"/>
              <a:ea typeface="Gotham Book" pitchFamily="2" charset="-128"/>
            </a:rPr>
            <a:t>Create text box, make flush right</a:t>
          </a:r>
        </a:p>
      </dsp:txBody>
      <dsp:txXfrm>
        <a:off x="8970499" y="453214"/>
        <a:ext cx="2051066" cy="1200754"/>
      </dsp:txXfrm>
    </dsp:sp>
    <dsp:sp modelId="{E84642E1-0A12-9640-AB80-D08BB497F7FE}">
      <dsp:nvSpPr>
        <dsp:cNvPr id="0" name=""/>
        <dsp:cNvSpPr/>
      </dsp:nvSpPr>
      <dsp:spPr>
        <a:xfrm rot="5400000">
          <a:off x="9770699" y="1840130"/>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9837875" y="1878394"/>
        <a:ext cx="316315" cy="315466"/>
      </dsp:txXfrm>
    </dsp:sp>
    <dsp:sp modelId="{B781CC95-3EE7-514F-AD68-20DD1A20C24C}">
      <dsp:nvSpPr>
        <dsp:cNvPr id="0" name=""/>
        <dsp:cNvSpPr/>
      </dsp:nvSpPr>
      <dsp:spPr>
        <a:xfrm>
          <a:off x="893314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a:latin typeface="Proxima Nova" panose="02000506030000020004" pitchFamily="2" charset="0"/>
              <a:ea typeface="Gotham Book" pitchFamily="2" charset="-128"/>
            </a:rPr>
            <a:t>Enter parentheses and number</a:t>
          </a:r>
          <a:endParaRPr lang="en-US" sz="2200" kern="1200" dirty="0">
            <a:latin typeface="Proxima Nova" panose="02000506030000020004" pitchFamily="2" charset="0"/>
            <a:ea typeface="Gotham Book" pitchFamily="2" charset="-128"/>
          </a:endParaRPr>
        </a:p>
      </dsp:txBody>
      <dsp:txXfrm>
        <a:off x="8970499" y="2578995"/>
        <a:ext cx="2051066" cy="1200754"/>
      </dsp:txXfrm>
    </dsp:sp>
    <dsp:sp modelId="{231F1E91-8B34-4844-AE5B-43A569C34D70}">
      <dsp:nvSpPr>
        <dsp:cNvPr id="0" name=""/>
        <dsp:cNvSpPr/>
      </dsp:nvSpPr>
      <dsp:spPr>
        <a:xfrm rot="10800000">
          <a:off x="8295407"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8430606" y="3021214"/>
        <a:ext cx="315466" cy="316315"/>
      </dsp:txXfrm>
    </dsp:sp>
    <dsp:sp modelId="{EC7234BB-12D0-3F4F-B7C2-83E4CBCB99F7}">
      <dsp:nvSpPr>
        <dsp:cNvPr id="0" name=""/>
        <dsp:cNvSpPr/>
      </dsp:nvSpPr>
      <dsp:spPr>
        <a:xfrm>
          <a:off x="5957048"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latin typeface="Proxima Nova" panose="02000506030000020004" pitchFamily="2" charset="0"/>
              <a:ea typeface="Gotham Book" pitchFamily="2" charset="-128"/>
            </a:rPr>
            <a:t>Correct font and type at “Home” tab</a:t>
          </a:r>
        </a:p>
      </dsp:txBody>
      <dsp:txXfrm>
        <a:off x="5994405" y="2578995"/>
        <a:ext cx="2051066" cy="1200754"/>
      </dsp:txXfrm>
    </dsp:sp>
    <dsp:sp modelId="{A9D67384-B958-1146-81A5-3365B84CE7F6}">
      <dsp:nvSpPr>
        <dsp:cNvPr id="0" name=""/>
        <dsp:cNvSpPr/>
      </dsp:nvSpPr>
      <dsp:spPr>
        <a:xfrm rot="10800000">
          <a:off x="5319314"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454513" y="3021214"/>
        <a:ext cx="315466" cy="316315"/>
      </dsp:txXfrm>
    </dsp:sp>
    <dsp:sp modelId="{6AF2BA84-E131-8F47-B540-7C61EF28EBAC}">
      <dsp:nvSpPr>
        <dsp:cNvPr id="0" name=""/>
        <dsp:cNvSpPr/>
      </dsp:nvSpPr>
      <dsp:spPr>
        <a:xfrm>
          <a:off x="2980955"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a:latin typeface="Proxima Nova" panose="02000506030000020004" pitchFamily="2" charset="0"/>
              <a:ea typeface="Gotham Book" pitchFamily="2" charset="-128"/>
            </a:rPr>
            <a:t>“Shape Outline” under “Drawing Tools”</a:t>
          </a:r>
          <a:endParaRPr lang="en-US" sz="2200" kern="1200" dirty="0">
            <a:latin typeface="Proxima Nova" panose="02000506030000020004" pitchFamily="2" charset="0"/>
            <a:ea typeface="Gotham Book" pitchFamily="2" charset="-128"/>
          </a:endParaRPr>
        </a:p>
      </dsp:txBody>
      <dsp:txXfrm>
        <a:off x="3018312" y="2578995"/>
        <a:ext cx="2051066" cy="1200754"/>
      </dsp:txXfrm>
    </dsp:sp>
    <dsp:sp modelId="{3E3BCBBC-FCCD-8B44-B45C-551CA737F3AC}">
      <dsp:nvSpPr>
        <dsp:cNvPr id="0" name=""/>
        <dsp:cNvSpPr/>
      </dsp:nvSpPr>
      <dsp:spPr>
        <a:xfrm rot="10800000">
          <a:off x="2343221"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478420" y="3021214"/>
        <a:ext cx="315466" cy="316315"/>
      </dsp:txXfrm>
    </dsp:sp>
    <dsp:sp modelId="{A0DCA5CB-5591-AD4B-AC9B-74F19986188B}">
      <dsp:nvSpPr>
        <dsp:cNvPr id="0" name=""/>
        <dsp:cNvSpPr/>
      </dsp:nvSpPr>
      <dsp:spPr>
        <a:xfrm>
          <a:off x="486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latin typeface="Proxima Nova" panose="02000506030000020004" pitchFamily="2" charset="0"/>
              <a:ea typeface="Gotham Book" pitchFamily="2" charset="-128"/>
            </a:rPr>
            <a:t>Select “No Outline"</a:t>
          </a:r>
          <a:endParaRPr lang="en-US" sz="2200" kern="1200" dirty="0"/>
        </a:p>
      </dsp:txBody>
      <dsp:txXfrm>
        <a:off x="42219" y="2578995"/>
        <a:ext cx="2051066" cy="120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E632-FFEF-9340-BDB8-E10DBC39BB4F}">
      <dsp:nvSpPr>
        <dsp:cNvPr id="0" name=""/>
        <dsp:cNvSpPr/>
      </dsp:nvSpPr>
      <dsp:spPr>
        <a:xfrm>
          <a:off x="9724"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buFont typeface="Arial" panose="020B0604020202020204" pitchFamily="34" charset="0"/>
            <a:buNone/>
          </a:pPr>
          <a:r>
            <a:rPr lang="en-US" sz="2500" kern="1200" dirty="0">
              <a:latin typeface="Proxima Nova" panose="02000506030000020004" pitchFamily="2" charset="0"/>
              <a:ea typeface="Gotham Book" pitchFamily="2" charset="-128"/>
            </a:rPr>
            <a:t>Copy/paste tables from Excel using “Keep Source Formatting” </a:t>
          </a:r>
          <a:endParaRPr lang="en-US" sz="2500" kern="1200" dirty="0"/>
        </a:p>
      </dsp:txBody>
      <dsp:txXfrm>
        <a:off x="60799" y="1186079"/>
        <a:ext cx="2804254" cy="1641692"/>
      </dsp:txXfrm>
    </dsp:sp>
    <dsp:sp modelId="{83158468-C307-6545-9DB3-B71549055893}">
      <dsp:nvSpPr>
        <dsp:cNvPr id="0" name=""/>
        <dsp:cNvSpPr/>
      </dsp:nvSpPr>
      <dsp:spPr>
        <a:xfrm>
          <a:off x="3171892" y="1646531"/>
          <a:ext cx="616157"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171892" y="1790689"/>
        <a:ext cx="431310" cy="432472"/>
      </dsp:txXfrm>
    </dsp:sp>
    <dsp:sp modelId="{2643FF75-1944-F84D-A2B1-6C833D0D3747}">
      <dsp:nvSpPr>
        <dsp:cNvPr id="0" name=""/>
        <dsp:cNvSpPr/>
      </dsp:nvSpPr>
      <dsp:spPr>
        <a:xfrm>
          <a:off x="407869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a:latin typeface="Proxima Nova" panose="02000506030000020004" pitchFamily="2" charset="0"/>
              <a:ea typeface="Gotham Book" pitchFamily="2" charset="-128"/>
            </a:rPr>
            <a:t>Labels must go above tables, aligned left and captioned</a:t>
          </a:r>
        </a:p>
      </dsp:txBody>
      <dsp:txXfrm>
        <a:off x="4129765" y="1186079"/>
        <a:ext cx="2804254" cy="1641692"/>
      </dsp:txXfrm>
    </dsp:sp>
    <dsp:sp modelId="{A157C683-8E4A-834F-BD7A-FBFA60BFCA5A}">
      <dsp:nvSpPr>
        <dsp:cNvPr id="0" name=""/>
        <dsp:cNvSpPr/>
      </dsp:nvSpPr>
      <dsp:spPr>
        <a:xfrm>
          <a:off x="7240858" y="1646531"/>
          <a:ext cx="616157"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240858" y="1790689"/>
        <a:ext cx="431310" cy="432472"/>
      </dsp:txXfrm>
    </dsp:sp>
    <dsp:sp modelId="{F811C952-EC50-1540-8FD5-A0081D610BBF}">
      <dsp:nvSpPr>
        <dsp:cNvPr id="0" name=""/>
        <dsp:cNvSpPr/>
      </dsp:nvSpPr>
      <dsp:spPr>
        <a:xfrm>
          <a:off x="8147656"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a:latin typeface="Proxima Nova" panose="02000506030000020004" pitchFamily="2" charset="0"/>
              <a:ea typeface="Gotham Book" pitchFamily="2" charset="-128"/>
            </a:rPr>
            <a:t>Number all tables consecutively, separate from figures</a:t>
          </a:r>
        </a:p>
      </dsp:txBody>
      <dsp:txXfrm>
        <a:off x="8198731" y="1186079"/>
        <a:ext cx="2804254" cy="1641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A8EC1CAE-C4A8-46E9-8AD6-D26A1A7737BA}" type="datetimeFigureOut">
              <a:rPr lang="en-US" smtClean="0"/>
              <a:t>1/24/2020</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1/24/2020</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21674" y="1109303"/>
            <a:ext cx="11720944" cy="2387600"/>
          </a:xfrm>
        </p:spPr>
        <p:txBody>
          <a:bodyPr>
            <a:normAutofit/>
          </a:bodyPr>
          <a:lstStyle/>
          <a:p>
            <a:r>
              <a:rPr lang="en-US" sz="5400" dirty="0">
                <a:latin typeface="Gotham Medium" pitchFamily="2" charset="-128"/>
                <a:ea typeface="Gotham Medium" pitchFamily="2" charset="-128"/>
              </a:rPr>
              <a:t>LAB REPORT OVERVIEW</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006993"/>
            <a:ext cx="9144000" cy="473561"/>
          </a:xfrm>
        </p:spPr>
        <p:txBody>
          <a:bodyPr/>
          <a:lstStyle/>
          <a:p>
            <a:r>
              <a:rPr lang="en-US">
                <a:latin typeface="Proxima Nova" panose="02000506030000020004" pitchFamily="2" charset="0"/>
                <a:ea typeface="Gotham Book" pitchFamily="2" charset="-128"/>
              </a:rPr>
              <a:t>EG1003  </a:t>
            </a:r>
            <a:r>
              <a:rPr lang="en-US" dirty="0">
                <a:latin typeface="Proxima Nova" panose="02000506030000020004" pitchFamily="2" charset="0"/>
                <a:ea typeface="Gotham Book" pitchFamily="2" charset="-128"/>
              </a:rPr>
              <a:t>|  </a:t>
            </a:r>
            <a:r>
              <a:rPr lang="en-US">
                <a:latin typeface="Proxima Nova" panose="02000506030000020004" pitchFamily="2" charset="0"/>
                <a:ea typeface="Gotham Book" pitchFamily="2" charset="-128"/>
              </a:rPr>
              <a:t>RECITATION 4</a:t>
            </a:r>
            <a:endParaRPr lang="en-US" dirty="0">
              <a:latin typeface="Proxima Nova" panose="02000506030000020004" pitchFamily="2" charset="0"/>
              <a:ea typeface="Gotham Book" pitchFamily="2" charset="-128"/>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378203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4" name="Diagram 3">
            <a:extLst>
              <a:ext uri="{FF2B5EF4-FFF2-40B4-BE49-F238E27FC236}">
                <a16:creationId xmlns:a16="http://schemas.microsoft.com/office/drawing/2014/main" xmlns="" id="{6489C6E1-D156-E04D-AA28-304AD7276DCE}"/>
              </a:ext>
            </a:extLst>
          </p:cNvPr>
          <p:cNvGraphicFramePr/>
          <p:nvPr>
            <p:extLst>
              <p:ext uri="{D42A27DB-BD31-4B8C-83A1-F6EECF244321}">
                <p14:modId xmlns:p14="http://schemas.microsoft.com/office/powerpoint/2010/main" val="2446699649"/>
              </p:ext>
            </p:extLst>
          </p:nvPr>
        </p:nvGraphicFramePr>
        <p:xfrm>
          <a:off x="564106" y="2035042"/>
          <a:ext cx="11063785" cy="4013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xmlns="" id="{D5BA6D51-E377-5847-AC7D-B24AAB0DF67E}"/>
              </a:ext>
            </a:extLst>
          </p:cNvPr>
          <p:cNvSpPr txBox="1"/>
          <p:nvPr/>
        </p:nvSpPr>
        <p:spPr>
          <a:xfrm>
            <a:off x="11508828" y="89493"/>
            <a:ext cx="449810"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9</a:t>
            </a:r>
          </a:p>
        </p:txBody>
      </p:sp>
    </p:spTree>
    <p:extLst>
      <p:ext uri="{BB962C8B-B14F-4D97-AF65-F5344CB8AC3E}">
        <p14:creationId xmlns:p14="http://schemas.microsoft.com/office/powerpoint/2010/main" val="354015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49"/>
            <a:ext cx="10809026" cy="488081"/>
          </a:xfrm>
        </p:spPr>
        <p:txBody>
          <a:bodyPr anchor="ctr">
            <a:normAutofit/>
          </a:bodyPr>
          <a:lstStyle/>
          <a:p>
            <a:pPr algn="l"/>
            <a:r>
              <a:rPr lang="en-US" sz="2400" dirty="0">
                <a:latin typeface="Proxima Nova" panose="02000506030000020004" pitchFamily="2" charset="0"/>
                <a:ea typeface="Gotham Book" pitchFamily="2" charset="-128"/>
              </a:rPr>
              <a:t>Table 1: Boom Construction Competition Ranking</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5" name="TextBox 4">
            <a:extLst>
              <a:ext uri="{FF2B5EF4-FFF2-40B4-BE49-F238E27FC236}">
                <a16:creationId xmlns:a16="http://schemas.microsoft.com/office/drawing/2014/main" xmlns="" id="{5018500C-D62A-E544-A15F-4895D6309314}"/>
              </a:ext>
            </a:extLst>
          </p:cNvPr>
          <p:cNvSpPr txBox="1"/>
          <p:nvPr/>
        </p:nvSpPr>
        <p:spPr>
          <a:xfrm>
            <a:off x="9526385" y="5735782"/>
            <a:ext cx="184731" cy="369332"/>
          </a:xfrm>
          <a:prstGeom prst="rect">
            <a:avLst/>
          </a:prstGeom>
          <a:noFill/>
        </p:spPr>
        <p:txBody>
          <a:bodyPr wrap="none" rtlCol="0">
            <a:spAutoFit/>
          </a:bodyPr>
          <a:lstStyle/>
          <a:p>
            <a:endParaRPr lang="en-US" dirty="0"/>
          </a:p>
        </p:txBody>
      </p:sp>
      <p:pic>
        <p:nvPicPr>
          <p:cNvPr id="13" name="Picture 12" descr="A picture containing black&#10;&#10;Description automatically generated">
            <a:extLst>
              <a:ext uri="{FF2B5EF4-FFF2-40B4-BE49-F238E27FC236}">
                <a16:creationId xmlns:a16="http://schemas.microsoft.com/office/drawing/2014/main" xmlns="" id="{4667F105-EE61-7E42-A97D-AA4722B78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2456317"/>
            <a:ext cx="10287000" cy="3124200"/>
          </a:xfrm>
          <a:prstGeom prst="rect">
            <a:avLst/>
          </a:prstGeom>
        </p:spPr>
      </p:pic>
      <p:sp>
        <p:nvSpPr>
          <p:cNvPr id="10" name="TextBox 9">
            <a:extLst>
              <a:ext uri="{FF2B5EF4-FFF2-40B4-BE49-F238E27FC236}">
                <a16:creationId xmlns:a16="http://schemas.microsoft.com/office/drawing/2014/main" xmlns="" id="{EC5C0D4D-2AF0-1C48-891E-75B66AE5EBB4}"/>
              </a:ext>
            </a:extLst>
          </p:cNvPr>
          <p:cNvSpPr txBox="1"/>
          <p:nvPr/>
        </p:nvSpPr>
        <p:spPr>
          <a:xfrm>
            <a:off x="11508828" y="89493"/>
            <a:ext cx="449810"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10</a:t>
            </a:r>
          </a:p>
        </p:txBody>
      </p:sp>
    </p:spTree>
    <p:extLst>
      <p:ext uri="{BB962C8B-B14F-4D97-AF65-F5344CB8AC3E}">
        <p14:creationId xmlns:p14="http://schemas.microsoft.com/office/powerpoint/2010/main" val="39115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3" name="Rectangle 2">
            <a:extLst>
              <a:ext uri="{FF2B5EF4-FFF2-40B4-BE49-F238E27FC236}">
                <a16:creationId xmlns:a16="http://schemas.microsoft.com/office/drawing/2014/main" xmlns="" id="{D42C1E06-B0DA-B449-8D1B-7112BD7B4E27}"/>
              </a:ext>
            </a:extLst>
          </p:cNvPr>
          <p:cNvSpPr/>
          <p:nvPr/>
        </p:nvSpPr>
        <p:spPr>
          <a:xfrm>
            <a:off x="815788" y="2294965"/>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E000A085-C2DF-B746-B395-934BAB5238E0}"/>
              </a:ext>
            </a:extLst>
          </p:cNvPr>
          <p:cNvSpPr/>
          <p:nvPr/>
        </p:nvSpPr>
        <p:spPr>
          <a:xfrm>
            <a:off x="6320118" y="2294965"/>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E81819D-86DD-ED4C-AED4-735370B66BDE}"/>
              </a:ext>
            </a:extLst>
          </p:cNvPr>
          <p:cNvSpPr txBox="1"/>
          <p:nvPr/>
        </p:nvSpPr>
        <p:spPr>
          <a:xfrm>
            <a:off x="815788" y="2558569"/>
            <a:ext cx="5056094" cy="1569660"/>
          </a:xfrm>
          <a:prstGeom prst="rect">
            <a:avLst/>
          </a:prstGeom>
          <a:noFill/>
        </p:spPr>
        <p:txBody>
          <a:bodyPr wrap="square" rtlCol="0">
            <a:spAutoFit/>
          </a:bodyPr>
          <a:lstStyle/>
          <a:p>
            <a:pPr algn="ctr"/>
            <a:r>
              <a:rPr lang="en-US" sz="2400" dirty="0">
                <a:latin typeface="Gotham Medium" pitchFamily="2" charset="-128"/>
                <a:ea typeface="Gotham Medium" pitchFamily="2" charset="-128"/>
              </a:rPr>
              <a:t>TABLES</a:t>
            </a:r>
          </a:p>
          <a:p>
            <a:pPr algn="ctr"/>
            <a:endParaRPr lang="en-US" sz="2400" dirty="0">
              <a:latin typeface="Proxima Nova" panose="02000506030000020004" pitchFamily="2" charset="0"/>
              <a:ea typeface="Gotham Book" pitchFamily="2" charset="-128"/>
            </a:endParaRPr>
          </a:p>
          <a:p>
            <a:pPr algn="ctr"/>
            <a:r>
              <a:rPr lang="en-US" sz="2400" dirty="0">
                <a:latin typeface="Proxima Nova" panose="02000506030000020004" pitchFamily="2" charset="0"/>
                <a:ea typeface="Gotham Book" pitchFamily="2" charset="-128"/>
              </a:rPr>
              <a:t>Tables are their own type of item and are not numbered with figures</a:t>
            </a:r>
          </a:p>
        </p:txBody>
      </p:sp>
      <p:sp>
        <p:nvSpPr>
          <p:cNvPr id="20" name="TextBox 19">
            <a:extLst>
              <a:ext uri="{FF2B5EF4-FFF2-40B4-BE49-F238E27FC236}">
                <a16:creationId xmlns:a16="http://schemas.microsoft.com/office/drawing/2014/main" xmlns="" id="{0D14990D-779D-1241-89BF-605B50527F4D}"/>
              </a:ext>
            </a:extLst>
          </p:cNvPr>
          <p:cNvSpPr txBox="1"/>
          <p:nvPr/>
        </p:nvSpPr>
        <p:spPr>
          <a:xfrm>
            <a:off x="6320118" y="2558569"/>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FIGURES</a:t>
            </a:r>
          </a:p>
          <a:p>
            <a:pPr algn="ctr"/>
            <a:endParaRPr lang="en-US" sz="2400" dirty="0">
              <a:latin typeface="Proxima Nova" panose="02000506030000020004" pitchFamily="2" charset="0"/>
              <a:ea typeface="Gotham Book" pitchFamily="2" charset="-128"/>
            </a:endParaRPr>
          </a:p>
          <a:p>
            <a:pPr algn="ctr"/>
            <a:r>
              <a:rPr lang="en-US" sz="2400" dirty="0">
                <a:latin typeface="Proxima Nova" panose="02000506030000020004" pitchFamily="2" charset="0"/>
                <a:ea typeface="Gotham Book" pitchFamily="2" charset="-128"/>
              </a:rPr>
              <a:t>Graphs, charts, diagrams, infographics and images are all figures and numbered together</a:t>
            </a:r>
          </a:p>
        </p:txBody>
      </p:sp>
      <p:sp>
        <p:nvSpPr>
          <p:cNvPr id="21" name="TextBox 20">
            <a:extLst>
              <a:ext uri="{FF2B5EF4-FFF2-40B4-BE49-F238E27FC236}">
                <a16:creationId xmlns:a16="http://schemas.microsoft.com/office/drawing/2014/main" xmlns="" id="{0F76DD91-156F-594B-B28F-A412D3CEF9BD}"/>
              </a:ext>
            </a:extLst>
          </p:cNvPr>
          <p:cNvSpPr txBox="1"/>
          <p:nvPr/>
        </p:nvSpPr>
        <p:spPr>
          <a:xfrm>
            <a:off x="6320118" y="5121515"/>
            <a:ext cx="5056094" cy="646331"/>
          </a:xfrm>
          <a:prstGeom prst="rect">
            <a:avLst/>
          </a:prstGeom>
          <a:noFill/>
        </p:spPr>
        <p:txBody>
          <a:bodyPr wrap="square" rtlCol="0">
            <a:spAutoFit/>
          </a:bodyPr>
          <a:lstStyle/>
          <a:p>
            <a:pPr algn="ctr"/>
            <a:r>
              <a:rPr lang="en-US" dirty="0">
                <a:latin typeface="Proxima Nova" panose="02000506030000020004" pitchFamily="2" charset="0"/>
                <a:ea typeface="Gotham Book" pitchFamily="2" charset="-128"/>
              </a:rPr>
              <a:t>Labels must go under graphs and figures, aligned left and numbered consecutively</a:t>
            </a:r>
          </a:p>
        </p:txBody>
      </p:sp>
      <p:sp>
        <p:nvSpPr>
          <p:cNvPr id="22" name="Title 1">
            <a:extLst>
              <a:ext uri="{FF2B5EF4-FFF2-40B4-BE49-F238E27FC236}">
                <a16:creationId xmlns:a16="http://schemas.microsoft.com/office/drawing/2014/main" xmlns=""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23" name="Title 1">
            <a:extLst>
              <a:ext uri="{FF2B5EF4-FFF2-40B4-BE49-F238E27FC236}">
                <a16:creationId xmlns:a16="http://schemas.microsoft.com/office/drawing/2014/main" xmlns="" id="{A6869926-0C5B-9F4E-9D8F-037B0D3238BA}"/>
              </a:ext>
            </a:extLst>
          </p:cNvPr>
          <p:cNvSpPr txBox="1">
            <a:spLocks/>
          </p:cNvSpPr>
          <p:nvPr/>
        </p:nvSpPr>
        <p:spPr>
          <a:xfrm>
            <a:off x="720012" y="740987"/>
            <a:ext cx="11063786" cy="1055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2" charset="-128"/>
                <a:ea typeface="Gotham Medium" pitchFamily="2" charset="-128"/>
              </a:rPr>
              <a:t>NUMBERING FIGURES VS. TABLES</a:t>
            </a:r>
          </a:p>
        </p:txBody>
      </p:sp>
      <p:sp>
        <p:nvSpPr>
          <p:cNvPr id="15" name="TextBox 14">
            <a:extLst>
              <a:ext uri="{FF2B5EF4-FFF2-40B4-BE49-F238E27FC236}">
                <a16:creationId xmlns:a16="http://schemas.microsoft.com/office/drawing/2014/main" xmlns="" id="{68C8EEF7-CBEE-2F4D-A621-3133DF5D2DA9}"/>
              </a:ext>
            </a:extLst>
          </p:cNvPr>
          <p:cNvSpPr txBox="1"/>
          <p:nvPr/>
        </p:nvSpPr>
        <p:spPr>
          <a:xfrm>
            <a:off x="11508828" y="89493"/>
            <a:ext cx="449810" cy="369332"/>
          </a:xfrm>
          <a:prstGeom prst="rect">
            <a:avLst/>
          </a:prstGeom>
          <a:noFill/>
        </p:spPr>
        <p:txBody>
          <a:bodyPr wrap="square" rtlCol="0">
            <a:spAutoFit/>
          </a:bodyPr>
          <a:lstStyle/>
          <a:p>
            <a:r>
              <a:rPr lang="en-US" b="1">
                <a:solidFill>
                  <a:schemeClr val="bg1"/>
                </a:solidFill>
                <a:latin typeface="Proxima Nova" panose="02000506030000020004" pitchFamily="2" charset="0"/>
                <a:ea typeface="Gotham Medium" pitchFamily="2" charset="-128"/>
              </a:rPr>
              <a:t>11</a:t>
            </a:r>
            <a:endParaRPr lang="en-US" b="1" dirty="0">
              <a:solidFill>
                <a:schemeClr val="bg1"/>
              </a:solidFill>
              <a:latin typeface="Proxima Nova" panose="02000506030000020004" pitchFamily="2" charset="0"/>
              <a:ea typeface="Gotham Medium" pitchFamily="2" charset="-128"/>
            </a:endParaRPr>
          </a:p>
        </p:txBody>
      </p:sp>
      <p:sp>
        <p:nvSpPr>
          <p:cNvPr id="16" name="TextBox 15">
            <a:extLst>
              <a:ext uri="{FF2B5EF4-FFF2-40B4-BE49-F238E27FC236}">
                <a16:creationId xmlns:a16="http://schemas.microsoft.com/office/drawing/2014/main" xmlns="" id="{7ED4DBBC-D301-8743-93C5-215FC6C582C0}"/>
              </a:ext>
            </a:extLst>
          </p:cNvPr>
          <p:cNvSpPr txBox="1"/>
          <p:nvPr/>
        </p:nvSpPr>
        <p:spPr>
          <a:xfrm>
            <a:off x="815788" y="5121515"/>
            <a:ext cx="5056094" cy="646331"/>
          </a:xfrm>
          <a:prstGeom prst="rect">
            <a:avLst/>
          </a:prstGeom>
          <a:noFill/>
        </p:spPr>
        <p:txBody>
          <a:bodyPr wrap="square" rtlCol="0">
            <a:spAutoFit/>
          </a:bodyPr>
          <a:lstStyle/>
          <a:p>
            <a:pPr algn="ctr"/>
            <a:r>
              <a:rPr lang="en-US" dirty="0">
                <a:latin typeface="Proxima Nova" panose="02000506030000020004" pitchFamily="2" charset="0"/>
                <a:ea typeface="Gotham Book" pitchFamily="2" charset="-128"/>
              </a:rPr>
              <a:t>Labels must go over tables, aligned left and numbered consecutively</a:t>
            </a:r>
          </a:p>
        </p:txBody>
      </p:sp>
    </p:spTree>
    <p:extLst>
      <p:ext uri="{BB962C8B-B14F-4D97-AF65-F5344CB8AC3E}">
        <p14:creationId xmlns:p14="http://schemas.microsoft.com/office/powerpoint/2010/main" val="16076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711489"/>
            <a:ext cx="11063786" cy="965147"/>
          </a:xfrm>
        </p:spPr>
        <p:txBody>
          <a:bodyPr>
            <a:normAutofit/>
          </a:bodyPr>
          <a:lstStyle/>
          <a:p>
            <a:r>
              <a:rPr lang="en-US" sz="5400" dirty="0">
                <a:latin typeface="Gotham Medium" pitchFamily="2" charset="-128"/>
                <a:ea typeface="Gotham Medium" pitchFamily="2" charset="-128"/>
              </a:rPr>
              <a:t>FIGURES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30590" y="5056100"/>
            <a:ext cx="6163864" cy="292759"/>
          </a:xfrm>
        </p:spPr>
        <p:txBody>
          <a:bodyPr anchor="ctr">
            <a:noAutofit/>
          </a:bodyPr>
          <a:lstStyle/>
          <a:p>
            <a:pPr algn="l"/>
            <a:r>
              <a:rPr lang="en-US" sz="1800" dirty="0">
                <a:latin typeface="Proxima Nova" panose="02000506030000020004" pitchFamily="2" charset="0"/>
                <a:ea typeface="Gotham Book" pitchFamily="2" charset="-128"/>
              </a:rPr>
              <a:t>Figure 1: Anchor Time &amp; Rank in Competition </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10" name="Chart 9">
            <a:extLst>
              <a:ext uri="{FF2B5EF4-FFF2-40B4-BE49-F238E27FC236}">
                <a16:creationId xmlns:a16="http://schemas.microsoft.com/office/drawing/2014/main" xmlns="" id="{A7E82EDA-0C88-A140-B5B4-708774024E8F}"/>
              </a:ext>
            </a:extLst>
          </p:cNvPr>
          <p:cNvGraphicFramePr/>
          <p:nvPr>
            <p:extLst>
              <p:ext uri="{D42A27DB-BD31-4B8C-83A1-F6EECF244321}">
                <p14:modId xmlns:p14="http://schemas.microsoft.com/office/powerpoint/2010/main" val="2755032234"/>
              </p:ext>
            </p:extLst>
          </p:nvPr>
        </p:nvGraphicFramePr>
        <p:xfrm>
          <a:off x="818867" y="1909702"/>
          <a:ext cx="6175587" cy="3209925"/>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a:extLst>
              <a:ext uri="{FF2B5EF4-FFF2-40B4-BE49-F238E27FC236}">
                <a16:creationId xmlns:a16="http://schemas.microsoft.com/office/drawing/2014/main" xmlns="" id="{B15805A6-3CD6-C849-B36E-EF02D43D3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4454" y="1766130"/>
            <a:ext cx="4841269" cy="296434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xmlns="" id="{DF506194-0878-554D-8536-F01FBF9BE1DE}"/>
              </a:ext>
            </a:extLst>
          </p:cNvPr>
          <p:cNvSpPr txBox="1">
            <a:spLocks/>
          </p:cNvSpPr>
          <p:nvPr/>
        </p:nvSpPr>
        <p:spPr>
          <a:xfrm>
            <a:off x="6994453" y="4845467"/>
            <a:ext cx="4841269" cy="54831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latin typeface="Proxima Nova" panose="02000506030000020004" pitchFamily="2" charset="0"/>
                <a:ea typeface="Gotham Book" pitchFamily="2" charset="-128"/>
              </a:rPr>
              <a:t>Figure 2: Cantilever Bridge</a:t>
            </a:r>
          </a:p>
        </p:txBody>
      </p:sp>
      <p:sp>
        <p:nvSpPr>
          <p:cNvPr id="13" name="TextBox 12">
            <a:extLst>
              <a:ext uri="{FF2B5EF4-FFF2-40B4-BE49-F238E27FC236}">
                <a16:creationId xmlns:a16="http://schemas.microsoft.com/office/drawing/2014/main" xmlns="" id="{FDF60D66-72C8-F74D-B9BD-1D2445A81240}"/>
              </a:ext>
            </a:extLst>
          </p:cNvPr>
          <p:cNvSpPr txBox="1"/>
          <p:nvPr/>
        </p:nvSpPr>
        <p:spPr>
          <a:xfrm>
            <a:off x="11508828" y="89493"/>
            <a:ext cx="449810"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12</a:t>
            </a:r>
          </a:p>
        </p:txBody>
      </p:sp>
    </p:spTree>
    <p:extLst>
      <p:ext uri="{BB962C8B-B14F-4D97-AF65-F5344CB8AC3E}">
        <p14:creationId xmlns:p14="http://schemas.microsoft.com/office/powerpoint/2010/main" val="38386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2" charset="-128"/>
                <a:ea typeface="Gotham Medium" pitchFamily="2" charset="-128"/>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extBox 9">
            <a:extLst>
              <a:ext uri="{FF2B5EF4-FFF2-40B4-BE49-F238E27FC236}">
                <a16:creationId xmlns:a16="http://schemas.microsoft.com/office/drawing/2014/main" xmlns="" id="{EC880E1A-ABF1-7041-B4A2-19A25128D70C}"/>
              </a:ext>
            </a:extLst>
          </p:cNvPr>
          <p:cNvSpPr txBox="1"/>
          <p:nvPr/>
        </p:nvSpPr>
        <p:spPr>
          <a:xfrm>
            <a:off x="11508828" y="89493"/>
            <a:ext cx="449810"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13</a:t>
            </a:r>
          </a:p>
        </p:txBody>
      </p:sp>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4800" dirty="0">
                <a:latin typeface="Gotham Medium" pitchFamily="2" charset="-128"/>
                <a:ea typeface="Gotham Medium" pitchFamily="2" charset="-128"/>
              </a:rPr>
              <a:t>ABSTRACT</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lstStyle/>
          <a:p>
            <a:pPr algn="l">
              <a:spcBef>
                <a:spcPct val="0"/>
              </a:spcBef>
            </a:pPr>
            <a:r>
              <a:rPr lang="en-US" altLang="en-US" dirty="0">
                <a:ea typeface="ＭＳ Ｐゴシック" panose="020B0600070205080204" pitchFamily="34" charset="-128"/>
              </a:rPr>
              <a:t>	</a:t>
            </a:r>
            <a:r>
              <a:rPr lang="en-US" altLang="en-US" dirty="0">
                <a:latin typeface="Proxima Nova" panose="02000506030000020004" pitchFamily="2" charset="0"/>
                <a:ea typeface="ＭＳ Ｐゴシック" panose="020B0600070205080204" pitchFamily="34" charset="-128"/>
              </a:rPr>
              <a:t>The objective of “Lab 12: Hot Air Balloon Competition” was to design and build a hot air balloon and enter it in a competition. The competition was judged by a ratio that used time afloat in seconds, the cost of the balloon in dollars, and the payload (paperclips) the balloon carried. The highest ratio won.</a:t>
            </a:r>
          </a:p>
          <a:p>
            <a:pPr algn="l">
              <a:spcBef>
                <a:spcPct val="0"/>
              </a:spcBef>
            </a:pPr>
            <a:r>
              <a:rPr lang="en-US" altLang="en-US" dirty="0">
                <a:latin typeface="Proxima Nova" panose="02000506030000020004" pitchFamily="2" charset="0"/>
                <a:ea typeface="ＭＳ Ｐゴシック" panose="020B0600070205080204" pitchFamily="34" charset="-128"/>
              </a:rPr>
              <a:t>	On its first trial, the balloon had a ratio of 0. On its second trial, the balloon had a ratio of 6.25. It placed second among five balloons in the competition.</a:t>
            </a:r>
          </a:p>
          <a:p>
            <a:pPr algn="l">
              <a:spcBef>
                <a:spcPct val="0"/>
              </a:spcBef>
            </a:pPr>
            <a:r>
              <a:rPr lang="en-US" altLang="en-US" dirty="0">
                <a:latin typeface="Proxima Nova" panose="02000506030000020004" pitchFamily="2" charset="0"/>
                <a:ea typeface="ＭＳ Ｐゴシック" panose="020B0600070205080204" pitchFamily="34" charset="-128"/>
              </a:rPr>
              <a:t>	The first-place balloon had a highest ratio of 8.79. The third-place balloon had a highest ratio </a:t>
            </a:r>
          </a:p>
          <a:p>
            <a:pPr algn="l"/>
            <a:endParaRPr lang="en-US" dirty="0">
              <a:latin typeface="Proxima Nova" panose="02000506030000020004" pitchFamily="2" charset="0"/>
              <a:ea typeface="Gotham Book" pitchFamily="2" charset="-128"/>
            </a:endParaRP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extBox 9">
            <a:extLst>
              <a:ext uri="{FF2B5EF4-FFF2-40B4-BE49-F238E27FC236}">
                <a16:creationId xmlns:a16="http://schemas.microsoft.com/office/drawing/2014/main" xmlns="" id="{054A1480-8236-5841-B0F7-C48C55D3A104}"/>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1</a:t>
            </a:r>
          </a:p>
        </p:txBody>
      </p:sp>
    </p:spTree>
    <p:extLst>
      <p:ext uri="{BB962C8B-B14F-4D97-AF65-F5344CB8AC3E}">
        <p14:creationId xmlns:p14="http://schemas.microsoft.com/office/powerpoint/2010/main" val="960154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4800" dirty="0">
                <a:latin typeface="Gotham Medium" pitchFamily="2" charset="-128"/>
                <a:ea typeface="Gotham Medium" pitchFamily="2" charset="-128"/>
              </a:rPr>
              <a:t>INTRODUCTION</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10000"/>
              </a:lnSpc>
            </a:pPr>
            <a:r>
              <a:rPr lang="en-US" dirty="0">
                <a:latin typeface="Proxima Nova" panose="02000506030000020004" pitchFamily="2" charset="0"/>
                <a:ea typeface="Gotham Book" pitchFamily="2" charset="-128"/>
              </a:rPr>
              <a:t>	The Principle of Archimedes says that these differences in temperature and gas density lead to the tendency of masses of hot air and hot air balloons to rise. Archimedes’ principle says that when a body is immersed in a fluid, which can be a liquid or a gas, it displaces the fluid around it. As a result of that displacement, a force called buoyancy is exerted on the body that is equal to the weight of the displaced fluid.</a:t>
            </a:r>
          </a:p>
          <a:p>
            <a:pPr algn="l">
              <a:lnSpc>
                <a:spcPct val="110000"/>
              </a:lnSpc>
            </a:pPr>
            <a:endParaRPr lang="en-US" dirty="0">
              <a:latin typeface="Proxima Nova" panose="02000506030000020004" pitchFamily="2" charset="0"/>
              <a:ea typeface="Gotham Book" pitchFamily="2" charset="-128"/>
            </a:endParaRP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extBox 9">
            <a:extLst>
              <a:ext uri="{FF2B5EF4-FFF2-40B4-BE49-F238E27FC236}">
                <a16:creationId xmlns:a16="http://schemas.microsoft.com/office/drawing/2014/main" xmlns="" id="{97866039-1ACA-8841-AD95-D1A7DE431A30}"/>
              </a:ext>
            </a:extLst>
          </p:cNvPr>
          <p:cNvSpPr txBox="1"/>
          <p:nvPr/>
        </p:nvSpPr>
        <p:spPr>
          <a:xfrm>
            <a:off x="116268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2</a:t>
            </a:r>
          </a:p>
        </p:txBody>
      </p:sp>
    </p:spTree>
    <p:extLst>
      <p:ext uri="{BB962C8B-B14F-4D97-AF65-F5344CB8AC3E}">
        <p14:creationId xmlns:p14="http://schemas.microsoft.com/office/powerpoint/2010/main" val="366290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Autofit/>
          </a:bodyPr>
          <a:lstStyle/>
          <a:p>
            <a:r>
              <a:rPr lang="en-US" sz="4800" dirty="0">
                <a:latin typeface="Gotham Medium" pitchFamily="2" charset="-128"/>
                <a:ea typeface="Gotham Medium" pitchFamily="2" charset="-128"/>
              </a:rPr>
              <a:t>PROCEDURE</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panose="02000506030000020004" pitchFamily="2" charset="0"/>
                <a:ea typeface="Gotham Book" pitchFamily="2" charset="-128"/>
              </a:rPr>
              <a:t>	Two sheets of tissue paper were laid out side by side on a lab table and both were folded in half on their length. Using the glue stick, glue was applied along one width of one sheet of tissue paper. That width was then pressed on the width of the second sheet of tissue paper so they overlapped by roughly 2.5 cm. The remaining widths of the now one sheet of tissue paper were glued together the same way forming a tube made of tissue paper.</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extBox 9">
            <a:extLst>
              <a:ext uri="{FF2B5EF4-FFF2-40B4-BE49-F238E27FC236}">
                <a16:creationId xmlns:a16="http://schemas.microsoft.com/office/drawing/2014/main" xmlns="" id="{ACD1FEE6-63BF-0442-88ED-921347D018D9}"/>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3</a:t>
            </a:r>
          </a:p>
        </p:txBody>
      </p:sp>
    </p:spTree>
    <p:extLst>
      <p:ext uri="{BB962C8B-B14F-4D97-AF65-F5344CB8AC3E}">
        <p14:creationId xmlns:p14="http://schemas.microsoft.com/office/powerpoint/2010/main" val="4069548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4800" dirty="0">
                <a:latin typeface="Gotham Medium" pitchFamily="2" charset="-128"/>
                <a:ea typeface="Gotham Medium" pitchFamily="2" charset="-128"/>
              </a:rPr>
              <a:t>DATA/OBSERVATIONS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10000"/>
              </a:lnSpc>
              <a:spcBef>
                <a:spcPct val="0"/>
              </a:spcBef>
            </a:pPr>
            <a:r>
              <a:rPr lang="en-US" altLang="en-US" dirty="0">
                <a:latin typeface="Proxima Nova" panose="02000506030000020004" pitchFamily="2" charset="0"/>
                <a:ea typeface="ＭＳ Ｐゴシック" panose="020B0600070205080204" pitchFamily="34" charset="-128"/>
              </a:rPr>
              <a:t>	</a:t>
            </a:r>
            <a:r>
              <a:rPr lang="en-US" altLang="en-US" dirty="0">
                <a:latin typeface="Proxima Nova" panose="02000506030000020004" pitchFamily="2" charset="0"/>
              </a:rPr>
              <a:t>The first-place balloon had a ratio of 8.79 on its best trial. Its volume was 0.60 m3. Its cost remained $0.28 over its two trials. It had a time afloat of 1.23 s on its second trial with a payload of two paperclips.</a:t>
            </a:r>
          </a:p>
          <a:p>
            <a:pPr algn="l">
              <a:lnSpc>
                <a:spcPct val="110000"/>
              </a:lnSpc>
              <a:spcBef>
                <a:spcPct val="0"/>
              </a:spcBef>
            </a:pPr>
            <a:r>
              <a:rPr lang="en-US" altLang="en-US" dirty="0">
                <a:latin typeface="Proxima Nova" panose="02000506030000020004" pitchFamily="2" charset="0"/>
              </a:rPr>
              <a:t>	The second-place balloon had a ratio of 0 on its first trial because it had no time afloat. Its volume was 0.48 m3. On its second trial, the balloon had a time afloat of 1 s with a payload of three paperclips. Its ratio on the second trial was 6.25.</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extBox 9">
            <a:extLst>
              <a:ext uri="{FF2B5EF4-FFF2-40B4-BE49-F238E27FC236}">
                <a16:creationId xmlns:a16="http://schemas.microsoft.com/office/drawing/2014/main" xmlns="" id="{7BFB9E5D-B97D-344E-98A4-671E977C311F}"/>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4</a:t>
            </a:r>
          </a:p>
        </p:txBody>
      </p:sp>
    </p:spTree>
    <p:extLst>
      <p:ext uri="{BB962C8B-B14F-4D97-AF65-F5344CB8AC3E}">
        <p14:creationId xmlns:p14="http://schemas.microsoft.com/office/powerpoint/2010/main" val="319377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Autofit/>
          </a:bodyPr>
          <a:lstStyle/>
          <a:p>
            <a:r>
              <a:rPr lang="en-US" sz="4800" dirty="0">
                <a:latin typeface="Gotham Medium" pitchFamily="2" charset="-128"/>
                <a:ea typeface="Gotham Medium" pitchFamily="2" charset="-128"/>
              </a:rPr>
              <a:t>CONCLUSION</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Subtitle 2">
            <a:extLst>
              <a:ext uri="{FF2B5EF4-FFF2-40B4-BE49-F238E27FC236}">
                <a16:creationId xmlns:a16="http://schemas.microsoft.com/office/drawing/2014/main" xmlns="" id="{2CB3D6F6-DE70-F543-A777-3AB212795573}"/>
              </a:ext>
            </a:extLst>
          </p:cNvPr>
          <p:cNvSpPr>
            <a:spLocks noGrp="1"/>
          </p:cNvSpPr>
          <p:nvPr>
            <p:ph type="subTitle" idx="1"/>
          </p:nvPr>
        </p:nvSpPr>
        <p:spPr>
          <a:xfrm>
            <a:off x="818867" y="1923350"/>
            <a:ext cx="10809026" cy="3917892"/>
          </a:xfrm>
        </p:spPr>
        <p:txBody>
          <a:bodyPr anchor="ctr">
            <a:normAutofit/>
          </a:bodyPr>
          <a:lstStyle/>
          <a:p>
            <a:pPr algn="l">
              <a:lnSpc>
                <a:spcPct val="110000"/>
              </a:lnSpc>
              <a:spcBef>
                <a:spcPct val="0"/>
              </a:spcBef>
            </a:pPr>
            <a:r>
              <a:rPr lang="en-US" altLang="en-US" dirty="0">
                <a:latin typeface="Proxima Nova" panose="02000506030000020004" pitchFamily="2" charset="0"/>
                <a:ea typeface="ＭＳ Ｐゴシック" panose="020B0600070205080204" pitchFamily="34" charset="-128"/>
              </a:rPr>
              <a:t>	</a:t>
            </a:r>
            <a:r>
              <a:rPr lang="en-US" altLang="en-US" dirty="0">
                <a:latin typeface="Proxima Nova" panose="02000506030000020004" pitchFamily="2" charset="0"/>
              </a:rPr>
              <a:t>Collectively, the items that were used in the initial design but discarded in the design that produced a time afloat cost $0.18. Had those items not been purchased, the second-place balloon’s cost would have been $0.30. Assuming its time afloat and payload remained 1 s and three paperclips, respectively, its ratio would have been 10, putting it into first place.</a:t>
            </a:r>
          </a:p>
        </p:txBody>
      </p:sp>
      <p:sp>
        <p:nvSpPr>
          <p:cNvPr id="11" name="TextBox 10">
            <a:extLst>
              <a:ext uri="{FF2B5EF4-FFF2-40B4-BE49-F238E27FC236}">
                <a16:creationId xmlns:a16="http://schemas.microsoft.com/office/drawing/2014/main" xmlns="" id="{E9B6C3D0-32A6-FC45-94F3-80EA277205BB}"/>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5</a:t>
            </a:r>
          </a:p>
        </p:txBody>
      </p:sp>
    </p:spTree>
    <p:extLst>
      <p:ext uri="{BB962C8B-B14F-4D97-AF65-F5344CB8AC3E}">
        <p14:creationId xmlns:p14="http://schemas.microsoft.com/office/powerpoint/2010/main" val="2837459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algn="l"/>
                <a:endParaRPr lang="en-US" dirty="0">
                  <a:latin typeface="Proxima Nova" panose="02000506030000020004" pitchFamily="2" charset="0"/>
                  <a:ea typeface="Gotham Book" pitchFamily="2" charset="-128"/>
                </a:endParaRP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On a separate line, not in text</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Centered</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Number usually on right </a:t>
                </a:r>
              </a:p>
              <a:p>
                <a:pPr lvl="1" algn="l"/>
                <a:endParaRPr lang="en-US" sz="2400" dirty="0">
                  <a:latin typeface="Proxima Nova" panose="02000506030000020004" pitchFamily="2" charset="0"/>
                  <a:ea typeface="Gotham Book" pitchFamily="2" charset="-128"/>
                </a:endParaRP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𝑥</m:t>
                        </m:r>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𝑎</m:t>
                        </m:r>
                        <m:r>
                          <a:rPr lang="en-US">
                            <a:latin typeface="Cambria Math" panose="02040503050406030204" pitchFamily="18" charset="0"/>
                            <a:ea typeface="Gotham Book" pitchFamily="2" charset="-128"/>
                          </a:rPr>
                          <m:t>)</m:t>
                        </m:r>
                        <m:r>
                          <m:rPr>
                            <m:nor/>
                          </m:rPr>
                          <a:rPr lang="en-US" dirty="0">
                            <a:latin typeface="Proxima Nova" panose="02000506030000020004" pitchFamily="2" charset="0"/>
                            <a:ea typeface="Gotham Book" pitchFamily="2" charset="-128"/>
                          </a:rPr>
                          <m:t> </m:t>
                        </m:r>
                      </m:e>
                      <m:sup>
                        <m:r>
                          <a:rPr lang="en-US">
                            <a:latin typeface="Cambria Math" panose="02040503050406030204" pitchFamily="18" charset="0"/>
                            <a:ea typeface="Gotham Book" pitchFamily="2" charset="-128"/>
                          </a:rPr>
                          <m:t>𝑛</m:t>
                        </m:r>
                      </m:sup>
                    </m:sSup>
                    <m:r>
                      <a:rPr lang="en-US">
                        <a:latin typeface="Cambria Math" panose="02040503050406030204" pitchFamily="18" charset="0"/>
                        <a:ea typeface="Gotham Book" pitchFamily="2" charset="-128"/>
                      </a:rPr>
                      <m:t> </m:t>
                    </m:r>
                    <m:r>
                      <a:rPr lang="en-US" i="1">
                        <a:latin typeface="Cambria Math" panose="02040503050406030204" pitchFamily="18" charset="0"/>
                        <a:ea typeface="Cambria Math" panose="02040503050406030204" pitchFamily="18" charset="0"/>
                      </a:rPr>
                      <m:t>=</m:t>
                    </m:r>
                    <m:nary>
                      <m:naryPr>
                        <m:chr m:val="∑"/>
                        <m:limLoc m:val="subSup"/>
                        <m:ctrlPr>
                          <a:rPr lang="en-US" i="1">
                            <a:latin typeface="Cambria Math" panose="02040503050406030204" pitchFamily="18" charset="0"/>
                            <a:ea typeface="Cambria Math" panose="02040503050406030204" pitchFamily="18" charset="0"/>
                          </a:rPr>
                        </m:ctrlPr>
                      </m:naryPr>
                      <m:sub>
                        <m:r>
                          <m:rPr>
                            <m:brk m:alnAt="25"/>
                          </m:rP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𝑘</m:t>
                                </m:r>
                              </m:den>
                            </m:f>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e>
                    </m:nary>
                  </m:oMath>
                </a14:m>
                <a:r>
                  <a:rPr lang="en-US" dirty="0">
                    <a:latin typeface="Proxima Nova" panose="02000506030000020004" pitchFamily="2" charset="0"/>
                    <a:ea typeface="Gotham Book" pitchFamily="2" charset="-128"/>
                  </a:rPr>
                  <a:t>				(1)</a:t>
                </a: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𝑎</m:t>
                        </m:r>
                      </m:e>
                      <m:sup>
                        <m:r>
                          <a:rPr lang="en-US">
                            <a:latin typeface="Cambria Math" panose="02040503050406030204" pitchFamily="18" charset="0"/>
                            <a:ea typeface="Gotham Book" pitchFamily="2" charset="-128"/>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a:latin typeface="Proxima Nova" panose="02000506030000020004" pitchFamily="2" charset="0"/>
                    <a:ea typeface="Gotham Book" pitchFamily="2" charset="-128"/>
                  </a:rPr>
                  <a:t>					(2)</a:t>
                </a:r>
              </a:p>
              <a:p>
                <a:pPr lvl="1" algn="l"/>
                <a:endParaRPr lang="en-US" sz="2400" dirty="0">
                  <a:latin typeface="Proxima Nova" panose="02000506030000020004" pitchFamily="2" charset="0"/>
                  <a:ea typeface="Gotham Book" pitchFamily="2" charset="-128"/>
                </a:endParaRP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58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extBox 9">
            <a:extLst>
              <a:ext uri="{FF2B5EF4-FFF2-40B4-BE49-F238E27FC236}">
                <a16:creationId xmlns:a16="http://schemas.microsoft.com/office/drawing/2014/main" xmlns="" id="{C1C2C23E-DA1B-7641-9343-971DF528D27F}"/>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6</a:t>
            </a:r>
          </a:p>
        </p:txBody>
      </p:sp>
    </p:spTree>
    <p:extLst>
      <p:ext uri="{BB962C8B-B14F-4D97-AF65-F5344CB8AC3E}">
        <p14:creationId xmlns:p14="http://schemas.microsoft.com/office/powerpoint/2010/main" val="3600382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algn="l"/>
                <a:r>
                  <a:rPr lang="en-US" dirty="0">
                    <a:latin typeface="Proxima Nova" panose="02000506030000020004" pitchFamily="2" charset="0"/>
                    <a:ea typeface="Gotham Book" pitchFamily="2" charset="-128"/>
                  </a:rPr>
                  <a:t>The Ideal Gas Law (1) describes the behavior of a gas and the relationship of pressure (P), volume (V), temperature (T) in Kelvin, the moles of gas (n), and a gas constant (R).  </a:t>
                </a:r>
              </a:p>
              <a:p>
                <a:pPr algn="l"/>
                <a:r>
                  <a:rPr lang="en-US" dirty="0">
                    <a:ea typeface="Gotham Book" pitchFamily="2" charset="-128"/>
                  </a:rPr>
                  <a:t>				</a:t>
                </a:r>
                <a14:m>
                  <m:oMath xmlns:m="http://schemas.openxmlformats.org/officeDocument/2006/math">
                    <m:r>
                      <a:rPr lang="en-US">
                        <a:latin typeface="Cambria Math" panose="02040503050406030204" pitchFamily="18" charset="0"/>
                        <a:ea typeface="Gotham Book" pitchFamily="2" charset="-128"/>
                      </a:rPr>
                      <m:t>𝑃𝑉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𝑛𝑅𝑇</m:t>
                    </m:r>
                  </m:oMath>
                </a14:m>
                <a:r>
                  <a:rPr lang="en-US" dirty="0">
                    <a:latin typeface="Proxima Nova" panose="02000506030000020004" pitchFamily="2" charset="0"/>
                    <a:ea typeface="Gotham Book" pitchFamily="2" charset="-128"/>
                  </a:rPr>
                  <a:t>                                                    (1)</a:t>
                </a:r>
              </a:p>
              <a:p>
                <a:pPr algn="l"/>
                <a:endParaRPr lang="en-US" dirty="0">
                  <a:latin typeface="Proxima Nova" panose="02000506030000020004" pitchFamily="2" charset="0"/>
                  <a:ea typeface="Gotham Book" pitchFamily="2" charset="-128"/>
                </a:endParaRP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70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extBox 9">
            <a:extLst>
              <a:ext uri="{FF2B5EF4-FFF2-40B4-BE49-F238E27FC236}">
                <a16:creationId xmlns:a16="http://schemas.microsoft.com/office/drawing/2014/main" xmlns="" id="{4FA4B90C-307B-EE4D-AC24-96278E37477E}"/>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7</a:t>
            </a:r>
          </a:p>
        </p:txBody>
      </p:sp>
    </p:spTree>
    <p:extLst>
      <p:ext uri="{BB962C8B-B14F-4D97-AF65-F5344CB8AC3E}">
        <p14:creationId xmlns:p14="http://schemas.microsoft.com/office/powerpoint/2010/main" val="106934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xmlns=""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4" name="Diagram 3">
            <a:extLst>
              <a:ext uri="{FF2B5EF4-FFF2-40B4-BE49-F238E27FC236}">
                <a16:creationId xmlns:a16="http://schemas.microsoft.com/office/drawing/2014/main" xmlns="" id="{60A2BD8A-1ED6-7243-B66B-7CC5A23BBD0F}"/>
              </a:ext>
            </a:extLst>
          </p:cNvPr>
          <p:cNvGraphicFramePr/>
          <p:nvPr>
            <p:extLst>
              <p:ext uri="{D42A27DB-BD31-4B8C-83A1-F6EECF244321}">
                <p14:modId xmlns:p14="http://schemas.microsoft.com/office/powerpoint/2010/main" val="2677279478"/>
              </p:ext>
            </p:extLst>
          </p:nvPr>
        </p:nvGraphicFramePr>
        <p:xfrm>
          <a:off x="564106" y="1877047"/>
          <a:ext cx="11063785" cy="4232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xmlns="" id="{D26D2271-C874-1E4A-9310-493C8AFAE269}"/>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8</a:t>
            </a:r>
          </a:p>
        </p:txBody>
      </p:sp>
    </p:spTree>
    <p:extLst>
      <p:ext uri="{BB962C8B-B14F-4D97-AF65-F5344CB8AC3E}">
        <p14:creationId xmlns:p14="http://schemas.microsoft.com/office/powerpoint/2010/main" val="279305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3284</TotalTime>
  <Words>261</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Calibri</vt:lpstr>
      <vt:lpstr>Cambria Math</vt:lpstr>
      <vt:lpstr>ＭＳ Ｐゴシック</vt:lpstr>
      <vt:lpstr>Gotham Book</vt:lpstr>
      <vt:lpstr>Verdana</vt:lpstr>
      <vt:lpstr>Gotham Medium</vt:lpstr>
      <vt:lpstr>Calibri Light</vt:lpstr>
      <vt:lpstr>Arial</vt:lpstr>
      <vt:lpstr>Proxima Nova</vt:lpstr>
      <vt:lpstr>Office Theme</vt:lpstr>
      <vt:lpstr>LAB REPORT OVERVIEW</vt:lpstr>
      <vt:lpstr>ABSTRACT</vt:lpstr>
      <vt:lpstr>INTRODUCTION</vt:lpstr>
      <vt:lpstr>PROCEDURE</vt:lpstr>
      <vt:lpstr>DATA/OBSERVATIONS</vt:lpstr>
      <vt:lpstr>CONCLUSION</vt:lpstr>
      <vt:lpstr>EQUATIONS</vt:lpstr>
      <vt:lpstr>EQUATIONS</vt:lpstr>
      <vt:lpstr>EQUATIONS</vt:lpstr>
      <vt:lpstr>TABLES</vt:lpstr>
      <vt:lpstr>TABLES</vt:lpstr>
      <vt:lpstr>PowerPoint Presentation</vt:lpstr>
      <vt:lpstr>FIGURES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User</cp:lastModifiedBy>
  <cp:revision>24</cp:revision>
  <dcterms:created xsi:type="dcterms:W3CDTF">2019-06-25T23:10:16Z</dcterms:created>
  <dcterms:modified xsi:type="dcterms:W3CDTF">2020-01-24T16:05:12Z</dcterms:modified>
</cp:coreProperties>
</file>