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3" r:id="rId3"/>
    <p:sldId id="270" r:id="rId4"/>
    <p:sldId id="271" r:id="rId5"/>
    <p:sldId id="266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xanne Floyd" initials="RF" lastIdx="1" clrIdx="0">
    <p:extLst>
      <p:ext uri="{19B8F6BF-5375-455C-9EA6-DF929625EA0E}">
        <p15:presenceInfo xmlns:p15="http://schemas.microsoft.com/office/powerpoint/2012/main" userId="S::rrf270@nyu.edu::c6edf65d-54b7-43a1-bc42-23d9ee3f675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ADDDCB-D232-4F83-BAB3-08983185F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5EBA33-536B-4743-88B2-7F4A42A1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9A0289-62B1-452B-B6B4-C7F4D7A8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C0B67A-E348-4499-8F21-0B6E20E3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9D4D05-4031-4BCC-A37B-3632026C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9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BE9FEE-29A2-4AB8-AAAE-B9E3DC61C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85D904-FAA6-4629-A2F6-6972D51B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A137BF-5EA8-49BC-AC3F-87896B00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DBB771-2664-4844-8B81-A231D2BB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9B07D2-50E8-419E-B2BD-CE66FEEB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8AD8DFD-763F-424D-8F8E-DEEDAC67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15362FD-6D19-4A30-ABCE-7C84BF486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9E4538-5C45-4EF7-B87B-AA6826A6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B2D492-EEBE-4E26-9CAB-8EAAF4E2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237A7B-FED1-4DEF-9242-8BEC5BED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2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42BB19-D22C-46A5-A20E-C73A6E46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AD6A59-B46F-493D-AC9F-212844C2A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68BA7B-F87D-49B0-8A54-F57AF1A6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3D98F3-723F-4C1A-956E-39F9543B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7A55C9-EBD0-479F-A00C-3BA4B55B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8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A9D03E-7486-4823-A2D1-0A0C013FB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4B77E7-2038-4D0E-B294-9CCC84164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78ED6B-0C3A-47E2-AB88-B1CF85F3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985856-500F-4E64-B56C-375990E2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A43DC7-CE4B-4A17-9601-5E1960BB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463917-B6CE-4B6C-91B6-741BF6EE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5DA8E0-FBEF-4F39-A737-39BE7D1F6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4A324A8-0E98-423E-8B77-484F47103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5D0482-2E35-4C09-9E1E-46651F4F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E2EED08-4716-4F59-A128-F0267AD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FB3926-66F9-4287-9D4D-A9E0DB0B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5B0BBD-1178-4D6D-9400-132CD729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64B506-67E6-4792-A8EA-9790EBF4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FC0CE71-54CD-40E2-B614-DF8F33B0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5D631BA-2BFD-42E7-9257-A18080235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E4B3A7E-C30C-493C-A820-8C6C51897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80DB4C6-166A-4F12-9174-9E5DBF24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5F0EDAF-0F1A-4F8E-989E-C2FF6891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C12389A-ECD3-4204-9A96-F98B4E33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F6BBA1-F74F-4608-952F-CD4E8057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EB98E42-7412-4380-A1E4-A971AF84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1FF28FC-BF1D-487A-8244-67FF3FE7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560DAE3-8C09-47A1-9B7F-7669CF0F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656ACAA-DC8F-46F9-AB22-B89F6840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60AB0D9-AE6C-4523-AB7B-AE84639C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51DC9C9-55DA-4AD8-B70E-0E3A9801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4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581E5E-98E3-4DE3-9604-DD442DF6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80224D-9CC3-46A6-A05B-DF33598D0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44F9B30-568C-45D8-9F28-1FE65F92D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490D6C4-4C51-4D40-9226-8974EFDE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F137B0-99C5-4906-993F-BA908769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49A788-2213-4170-B8DC-1A7D6055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9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094D5-69B4-4055-ABBD-3836DC0F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9091B0C-149C-4A29-99C9-67F1C0DF9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4DF8D7-4930-42F2-9ABF-5E6BC9086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9B8BBEA-8EBC-44C9-A016-A662E1CC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B71032-29CA-415F-BF45-8BF18D41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B795705-83B3-4051-90E2-8DACAED3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31923A5-51A8-4DE5-8396-146BDFA9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12EA93-A0E8-4931-B163-506EB6807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D30351-95B8-4867-BB8A-4F8F9E161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C1CAE-C4A8-46E9-8AD6-D26A1A7737B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B919AD-A1B6-4754-A503-26DC74DF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9D43DB-5E80-49B7-A6DA-228CDC072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0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1109303"/>
            <a:ext cx="10406742" cy="23876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Gotham Medium" pitchFamily="2" charset="-128"/>
                <a:ea typeface="Gotham Medium" pitchFamily="2" charset="-128"/>
              </a:rPr>
              <a:t>WRITING AS A PROFESSIONAL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6993"/>
            <a:ext cx="9144000" cy="473561"/>
          </a:xfrm>
        </p:spPr>
        <p:txBody>
          <a:bodyPr/>
          <a:lstStyle/>
          <a:p>
            <a:r>
              <a:rPr lang="en-US">
                <a:latin typeface="Proxima Nova" panose="02000506030000020004" pitchFamily="2" charset="0"/>
                <a:ea typeface="Gotham Book" pitchFamily="2" charset="-128"/>
              </a:rPr>
              <a:t>EG1003  </a:t>
            </a: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|  </a:t>
            </a:r>
            <a:r>
              <a:rPr lang="en-US">
                <a:latin typeface="Proxima Nova" panose="02000506030000020004" pitchFamily="2" charset="0"/>
                <a:ea typeface="Gotham Book" pitchFamily="2" charset="-128"/>
              </a:rPr>
              <a:t>RECITATION 7</a:t>
            </a:r>
            <a:endParaRPr lang="en-US" dirty="0">
              <a:latin typeface="Proxima Nova" panose="02000506030000020004" pitchFamily="2" charset="0"/>
              <a:ea typeface="Gotham Book" pitchFamily="2" charset="-128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688905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otham Medium" pitchFamily="2" charset="-128"/>
              <a:ea typeface="Gotham Medium" pitchFamily="2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otham Medium" pitchFamily="2" charset="-128"/>
              <a:ea typeface="Gotham Medium" pitchFamily="2" charset="-12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8E421AB-93EF-48BB-9DA5-DBBCCA320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648" y="6286130"/>
            <a:ext cx="1519822" cy="58551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987318" y="5071952"/>
            <a:ext cx="61738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Content for this presentation is borrowed from Poe, Mya. (2019) Beyond </a:t>
            </a:r>
            <a:r>
              <a:rPr lang="en-US" dirty="0"/>
              <a:t>the Data </a:t>
            </a:r>
            <a:r>
              <a:rPr lang="en-US" dirty="0" smtClean="0"/>
              <a:t>Dump: Telling </a:t>
            </a:r>
            <a:r>
              <a:rPr lang="en-US" dirty="0"/>
              <a:t>a Good Story with Data</a:t>
            </a:r>
          </a:p>
        </p:txBody>
      </p:sp>
    </p:spTree>
    <p:extLst>
      <p:ext uri="{BB962C8B-B14F-4D97-AF65-F5344CB8AC3E}">
        <p14:creationId xmlns:p14="http://schemas.microsoft.com/office/powerpoint/2010/main" val="281156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618" y="809107"/>
            <a:ext cx="11115275" cy="965147"/>
          </a:xfrm>
        </p:spPr>
        <p:txBody>
          <a:bodyPr>
            <a:noAutofit/>
          </a:bodyPr>
          <a:lstStyle/>
          <a:p>
            <a:r>
              <a:rPr lang="en-US" sz="4400" dirty="0">
                <a:latin typeface="Gotham Medium" pitchFamily="2" charset="-128"/>
                <a:ea typeface="Gotham Medium" pitchFamily="2" charset="-128"/>
              </a:rPr>
              <a:t>VALUES OF PROFESSIONAL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923350"/>
            <a:ext cx="10809026" cy="3917892"/>
          </a:xfrm>
        </p:spPr>
        <p:txBody>
          <a:bodyPr anchor="ctr"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Objectivity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results vs interpretations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roxima Nova" panose="02000506030000020004" pitchFamily="2" charset="0"/>
                <a:ea typeface="Gotham Book" pitchFamily="2" charset="-128"/>
              </a:rPr>
              <a:t>Empirical </a:t>
            </a:r>
            <a:endParaRPr lang="en-US" dirty="0">
              <a:latin typeface="Proxima Nova" panose="02000506030000020004" pitchFamily="2" charset="0"/>
              <a:ea typeface="Gotham Book" pitchFamily="2" charset="-128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data-driven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“On the shoulders . . .”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cite to show due diligence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Peer Review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process of community acceptance + “believability”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8E421AB-93EF-48BB-9DA5-DBBCCA320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648" y="6286130"/>
            <a:ext cx="1519822" cy="58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3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958203"/>
            <a:ext cx="11063786" cy="965147"/>
          </a:xfrm>
        </p:spPr>
        <p:txBody>
          <a:bodyPr>
            <a:noAutofit/>
          </a:bodyPr>
          <a:lstStyle/>
          <a:p>
            <a:r>
              <a:rPr lang="en-US" sz="4400" dirty="0">
                <a:latin typeface="Gotham Medium" pitchFamily="2" charset="-128"/>
                <a:ea typeface="Gotham Medium" pitchFamily="2" charset="-128"/>
              </a:rPr>
              <a:t>HOW DO PROFESSIONALS THINK WITH DATA?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923350"/>
            <a:ext cx="10809026" cy="3917892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Lab and classroom contexts have a “right” answer most of the time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Life and research do not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What might you do with the existing data?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What other data might you want?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What ethical considerations might arise here?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latin typeface="Proxima Nova" panose="02000506030000020004" pitchFamily="2" charset="0"/>
              <a:ea typeface="Gotham Book" pitchFamily="2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8E421AB-93EF-48BB-9DA5-DBBCCA320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648" y="6286130"/>
            <a:ext cx="1519822" cy="58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11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2" charset="-128"/>
                <a:ea typeface="Gotham Medium" pitchFamily="2" charset="-128"/>
              </a:rPr>
              <a:t>STORYBOARDING WITH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923350"/>
            <a:ext cx="10809026" cy="3917892"/>
          </a:xfrm>
        </p:spPr>
        <p:txBody>
          <a:bodyPr anchor="ctr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Organize data &amp; locate trends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Select figures that best represent trends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Design them if they need to be designed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Write bullet points for each figure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Integrate figures into ‘storyboard’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Assess how each figure contributes to the major theme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REVISE figures &amp; bullet points to focus on the major theme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Add/remove figures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Finalize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8E421AB-93EF-48BB-9DA5-DBBCCA320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648" y="6286130"/>
            <a:ext cx="1519822" cy="58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22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8E421AB-93EF-48BB-9DA5-DBBCCA320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648" y="6286130"/>
            <a:ext cx="1519822" cy="58551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42C1E06-B0DA-B449-8D1B-7112BD7B4E27}"/>
              </a:ext>
            </a:extLst>
          </p:cNvPr>
          <p:cNvSpPr/>
          <p:nvPr/>
        </p:nvSpPr>
        <p:spPr>
          <a:xfrm>
            <a:off x="815788" y="2294965"/>
            <a:ext cx="5056094" cy="2743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000A085-C2DF-B746-B395-934BAB5238E0}"/>
              </a:ext>
            </a:extLst>
          </p:cNvPr>
          <p:cNvSpPr/>
          <p:nvPr/>
        </p:nvSpPr>
        <p:spPr>
          <a:xfrm>
            <a:off x="6320118" y="2294965"/>
            <a:ext cx="5056094" cy="2743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E81819D-86DD-ED4C-AED4-735370B66BDE}"/>
              </a:ext>
            </a:extLst>
          </p:cNvPr>
          <p:cNvSpPr txBox="1"/>
          <p:nvPr/>
        </p:nvSpPr>
        <p:spPr>
          <a:xfrm>
            <a:off x="815788" y="2558569"/>
            <a:ext cx="50560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otham Medium" pitchFamily="2" charset="-128"/>
                <a:ea typeface="Gotham Medium" pitchFamily="2" charset="-128"/>
              </a:rPr>
              <a:t>DATA AS ARTIFACT</a:t>
            </a:r>
          </a:p>
          <a:p>
            <a:pPr algn="ctr"/>
            <a:endParaRPr lang="en-US" sz="2400" dirty="0">
              <a:latin typeface="Proxima Nova" panose="02000506030000020004" pitchFamily="2" charset="0"/>
              <a:ea typeface="Gotham Book" pitchFamily="2" charset="-128"/>
            </a:endParaRPr>
          </a:p>
          <a:p>
            <a:pPr algn="ctr"/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When data is collected, it is the artifact of questions asked, nothing is answered yet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D14990D-779D-1241-89BF-605B50527F4D}"/>
              </a:ext>
            </a:extLst>
          </p:cNvPr>
          <p:cNvSpPr txBox="1"/>
          <p:nvPr/>
        </p:nvSpPr>
        <p:spPr>
          <a:xfrm>
            <a:off x="6320118" y="2558569"/>
            <a:ext cx="5056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otham Medium" pitchFamily="2" charset="-128"/>
                <a:ea typeface="Gotham Medium" pitchFamily="2" charset="-128"/>
              </a:rPr>
              <a:t>DATA AS EVIDENCE</a:t>
            </a:r>
          </a:p>
          <a:p>
            <a:pPr algn="ctr"/>
            <a:endParaRPr lang="en-US" sz="2400" dirty="0">
              <a:latin typeface="Proxima Nova" panose="02000506030000020004" pitchFamily="2" charset="0"/>
              <a:ea typeface="Gotham Book" pitchFamily="2" charset="-128"/>
            </a:endParaRPr>
          </a:p>
          <a:p>
            <a:pPr algn="ctr"/>
            <a:r>
              <a:rPr lang="en-US" sz="2400" dirty="0">
                <a:latin typeface="Proxima Nova" panose="02000506030000020004" pitchFamily="2" charset="0"/>
                <a:ea typeface="Gotham Book" pitchFamily="2" charset="-128"/>
              </a:rPr>
              <a:t>Once data is selected and transformed, it becomes evidence that can be used to answer questions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882A097-A461-EB42-9B5B-90E1275ADDBB}"/>
              </a:ext>
            </a:extLst>
          </p:cNvPr>
          <p:cNvSpPr txBox="1"/>
          <p:nvPr/>
        </p:nvSpPr>
        <p:spPr>
          <a:xfrm>
            <a:off x="815788" y="5121515"/>
            <a:ext cx="5056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Data by itself is just numbers on a page or dots on a plot, they have no meaning until they are given meaning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F76DD91-156F-594B-B28F-A412D3CEF9BD}"/>
              </a:ext>
            </a:extLst>
          </p:cNvPr>
          <p:cNvSpPr txBox="1"/>
          <p:nvPr/>
        </p:nvSpPr>
        <p:spPr>
          <a:xfrm>
            <a:off x="6320118" y="5121515"/>
            <a:ext cx="5056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roxima Nova" panose="02000506030000020004" pitchFamily="2" charset="0"/>
                <a:ea typeface="Gotham Book" pitchFamily="2" charset="-128"/>
              </a:rPr>
              <a:t>Questions get answered when data is processed and analyzed. 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xmlns="" id="{89926BB1-501D-3142-8001-44013BE2B2D4}"/>
              </a:ext>
            </a:extLst>
          </p:cNvPr>
          <p:cNvSpPr txBox="1">
            <a:spLocks/>
          </p:cNvSpPr>
          <p:nvPr/>
        </p:nvSpPr>
        <p:spPr>
          <a:xfrm>
            <a:off x="567612" y="588587"/>
            <a:ext cx="11063786" cy="14483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800" dirty="0">
              <a:latin typeface="Gotham Medium" pitchFamily="2" charset="-128"/>
              <a:ea typeface="Gotham Medium" pitchFamily="2" charset="-128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A6869926-0C5B-9F4E-9D8F-037B0D3238BA}"/>
              </a:ext>
            </a:extLst>
          </p:cNvPr>
          <p:cNvSpPr txBox="1">
            <a:spLocks/>
          </p:cNvSpPr>
          <p:nvPr/>
        </p:nvSpPr>
        <p:spPr>
          <a:xfrm>
            <a:off x="720012" y="740987"/>
            <a:ext cx="11063786" cy="10552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Gotham Medium" pitchFamily="2" charset="-128"/>
                <a:ea typeface="Gotham Medium" pitchFamily="2" charset="-128"/>
              </a:rPr>
              <a:t>ARTIFACT vs. EVIDENCE</a:t>
            </a:r>
          </a:p>
        </p:txBody>
      </p:sp>
    </p:spTree>
    <p:extLst>
      <p:ext uri="{BB962C8B-B14F-4D97-AF65-F5344CB8AC3E}">
        <p14:creationId xmlns:p14="http://schemas.microsoft.com/office/powerpoint/2010/main" val="2586681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dirty="0">
                <a:latin typeface="Gotham Medium" pitchFamily="2" charset="-128"/>
                <a:ea typeface="Gotham Medium" pitchFamily="2" charset="-128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8E421AB-93EF-48BB-9DA5-DBBCCA320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648" y="6286130"/>
            <a:ext cx="1519822" cy="58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26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252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Gotham Book</vt:lpstr>
      <vt:lpstr>Gotham Medium</vt:lpstr>
      <vt:lpstr>Proxima Nova</vt:lpstr>
      <vt:lpstr>Office Theme</vt:lpstr>
      <vt:lpstr>WRITING AS A PROFESSIONAL</vt:lpstr>
      <vt:lpstr>VALUES OF PROFESSIONAL WRITING</vt:lpstr>
      <vt:lpstr>HOW DO PROFESSIONALS THINK WITH DATA?</vt:lpstr>
      <vt:lpstr>STORYBOARDING WITH DATA</vt:lpstr>
      <vt:lpstr>PowerPoint Presentation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LINE TITLE</dc:title>
  <dc:creator>Amanda Zhou</dc:creator>
  <cp:lastModifiedBy>User</cp:lastModifiedBy>
  <cp:revision>17</cp:revision>
  <dcterms:created xsi:type="dcterms:W3CDTF">2019-06-25T23:10:16Z</dcterms:created>
  <dcterms:modified xsi:type="dcterms:W3CDTF">2020-01-24T16:09:11Z</dcterms:modified>
</cp:coreProperties>
</file>