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WATER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819D42-78E0-4505-85A5-EC622AFCF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A7E83-B501-4191-B7DE-BDB151C8E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A9B3B-BB00-4C76-83BF-A9F212E4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7D5B1-2D78-4AC8-97E8-531061ABE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pH strips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Contaminated water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Scale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Alum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Sodium bicarbonate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Glass stirring rod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73" y="1880588"/>
            <a:ext cx="3175000" cy="3175000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7" y="3357898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CE6A95-6918-49B1-975C-BD8C06BE2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three water filters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</a:t>
            </a:r>
            <a:r>
              <a:rPr lang="en-US" altLang="en-US" b="1" dirty="0">
                <a:latin typeface="Proxima Nova Lt" panose="02000506030000020004" pitchFamily="50" charset="0"/>
              </a:rPr>
              <a:t>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best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67E4F-406A-4D61-B929-28BE1FDF4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>
                    <a:latin typeface="Proxima Nova Lt" panose="02000506030000020004" pitchFamily="50" charset="0"/>
                  </a:rPr>
                  <a:t>efficiency ratio (ER)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84574-7149-4CE4-B75E-E042717AB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99DD9-D8C3-4C75-84F8-D1D48595D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42A013-CAC1-491D-A5D3-31E245370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Take pictures of the filter designs, contaminated water, filtered water, and process flow diagram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8AF8DB-CE52-4595-8BB8-9AF920D50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7D07-A45A-40EA-8A6B-47A4E0BB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9F4BF1-1A70-43DB-9527-97C1EB8EF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6BE1A-9C0C-4D45-A326-00C54A45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E0ADFA-3E7E-4ABD-8A77-831190E56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7A5A62-FB01-43C7-BBBF-754BB3783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2F31AF-288E-4A5D-97F2-75D5767AE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4F7F0E-320C-4C89-B589-5BAF967B1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1CFFAA-9840-493C-93A2-AE55F6B61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3A804-37EA-48FC-B091-C574A72DA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629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81</cp:revision>
  <dcterms:created xsi:type="dcterms:W3CDTF">2019-06-25T23:10:16Z</dcterms:created>
  <dcterms:modified xsi:type="dcterms:W3CDTF">2020-08-02T00:25:11Z</dcterms:modified>
</cp:coreProperties>
</file>