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  <p:sldId id="272" r:id="rId3"/>
    <p:sldId id="273" r:id="rId4"/>
    <p:sldId id="271" r:id="rId5"/>
    <p:sldId id="266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Gotham Medium" panose="02000604030000020004" pitchFamily="50" charset="0"/>
      <p:regular r:id="rId14"/>
    </p:embeddedFont>
    <p:embeddedFont>
      <p:font typeface="Proxima Nova Lt" panose="02000506030000020004" pitchFamily="50" charset="0"/>
      <p:bold r:id="rId15"/>
    </p:embeddedFont>
    <p:embeddedFont>
      <p:font typeface="Proxima Nova Rg" panose="02000506030000020004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1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 PROFESSIONAL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0815" y="5071952"/>
            <a:ext cx="7826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Content for this presentation is borrowed from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Poe, Mya. (2019) Beyond the Data Dump: Telling a Good Story with Data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5BA937-03B9-4F71-B10F-A05384181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6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VALUES OF PROFESSIONAL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Objectivity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Results vs. interpretations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Empirical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Data-driven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“On the shoulders . . .”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Cite to show due diligence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Peer review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Process of community acceptance + “believability”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FF6558-F2C8-4904-BDDF-D60B3C45F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PROFESSIONALS THINK WITH DATA?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and classroom contexts have a “right” answer most of the time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Life and research do not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might you do with the existing data?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other data might you want?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ethical considerations might arise here?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A868CD-1889-4CE1-AEF5-CF9E9A188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STORYBOARDING WITH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Organize data &amp; locate trends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Select figures that best represent trends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Design them if they need to be designed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Write bullet points for each figure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Integrate figures into “storyboard”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Assess how each figure contributes to the major theme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  <a:ea typeface="Gotham Book" pitchFamily="2" charset="-128"/>
              </a:rPr>
              <a:t>Revise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figures &amp; bullet points to focus on the major theme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Add/remove figures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Finalize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E0C1F1-CC54-460F-91E1-43CE8BCFE61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64874B-759B-4A66-8175-1223F937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78857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29290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788574" y="2422813"/>
            <a:ext cx="505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ARTIFACT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292904" y="2428515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EVIDENCE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Once data is selected and transformed, it becomes evidence that can be used to answer 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2A097-A461-EB42-9B5B-90E1275ADDBB}"/>
              </a:ext>
            </a:extLst>
          </p:cNvPr>
          <p:cNvSpPr txBox="1"/>
          <p:nvPr/>
        </p:nvSpPr>
        <p:spPr>
          <a:xfrm>
            <a:off x="788574" y="4954277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 by itself is just numbers on a page or dots on a plot, they have no meaning until they are given meaning.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292904" y="4952356"/>
            <a:ext cx="50560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Questions get answered when data is processed and analyzed.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ARTIFACT vs. EVIDENCE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8F8A0-121A-4347-B103-66116CE8293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C5B2B-77C6-459C-B74D-9010A818B4A1}"/>
              </a:ext>
            </a:extLst>
          </p:cNvPr>
          <p:cNvSpPr/>
          <p:nvPr/>
        </p:nvSpPr>
        <p:spPr>
          <a:xfrm>
            <a:off x="788574" y="3316552"/>
            <a:ext cx="5056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When data is collected, it is the artifact of questions asked, nothing is answered yet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F02A1A-462B-4F9A-87B0-7C5BD3F2E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8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23CC69-FAF0-4932-8406-FCAF18619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261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Proxima Nova Lt</vt:lpstr>
      <vt:lpstr>Proxima Nova Rg</vt:lpstr>
      <vt:lpstr>Gotham Medium</vt:lpstr>
      <vt:lpstr>Calibri Light</vt:lpstr>
      <vt:lpstr>Arial</vt:lpstr>
      <vt:lpstr>Calibri</vt:lpstr>
      <vt:lpstr>Office Theme</vt:lpstr>
      <vt:lpstr>WRITING AS A PROFESSIONAL</vt:lpstr>
      <vt:lpstr>VALUES OF PROFESSIONAL WRITING</vt:lpstr>
      <vt:lpstr>HOW DO PROFESSIONALS THINK WITH DATA?</vt:lpstr>
      <vt:lpstr>STORYBOARDING WITH DATA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22</cp:revision>
  <dcterms:created xsi:type="dcterms:W3CDTF">2019-06-25T23:10:16Z</dcterms:created>
  <dcterms:modified xsi:type="dcterms:W3CDTF">2020-08-02T18:55:44Z</dcterms:modified>
</cp:coreProperties>
</file>