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Extra Condensed" panose="020F0502020204030204" pitchFamily="34" charset="0"/>
      <p:regular r:id="rId24"/>
      <p:bold r:id="rId25"/>
    </p:embeddedFont>
    <p:embeddedFont>
      <p:font typeface="Montserrat Medium" panose="020F0502020204030204" pitchFamily="34" charset="0"/>
      <p:regular r:id="rId26"/>
      <p:bold r:id="rId27"/>
      <p:italic r:id="rId28"/>
      <p:boldItalic r:id="rId29"/>
    </p:embeddedFont>
    <p:embeddedFont>
      <p:font typeface="Proxima Nova" panose="02000506030000020004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d94d51f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gd1d94d51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d94d51f4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d1d94d51f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 dirty="0"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475" y="3940788"/>
            <a:ext cx="2905131" cy="18742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10368" y="2192375"/>
            <a:ext cx="4732428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Starting next week will run twice a week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2 Sessions per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Held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Modelshop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(JAB 573)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5808162" y="2599509"/>
            <a:ext cx="0" cy="2757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8125" y="2140913"/>
            <a:ext cx="1561475" cy="15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5950" y="2258887"/>
            <a:ext cx="2586450" cy="17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5950" y="4157213"/>
            <a:ext cx="1645375" cy="16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8796" y="3830238"/>
            <a:ext cx="1645375" cy="12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2400" y="2438075"/>
            <a:ext cx="1107025" cy="13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9;p12">
            <a:extLst>
              <a:ext uri="{FF2B5EF4-FFF2-40B4-BE49-F238E27FC236}">
                <a16:creationId xmlns:a16="http://schemas.microsoft.com/office/drawing/2014/main" id="{208857D2-D689-5046-8A24-C9B5D5D7DD3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4;p12">
            <a:extLst>
              <a:ext uri="{FF2B5EF4-FFF2-40B4-BE49-F238E27FC236}">
                <a16:creationId xmlns:a16="http://schemas.microsoft.com/office/drawing/2014/main" id="{34BBD78F-2A44-9A41-BBAE-5F54A6A0677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TECHNICAL WORKSHOPS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4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February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18</a:t>
                      </a:r>
                      <a:endParaRPr sz="17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375" y="2807801"/>
            <a:ext cx="1061760" cy="10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055400" y="2759525"/>
            <a:ext cx="46179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CAD, Ideation &amp; Manufacturing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2/23 Wednesday 7-8pm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2/27 Sunday 2-3pm</a:t>
            </a:r>
            <a:endParaRPr dirty="0"/>
          </a:p>
        </p:txBody>
      </p:sp>
      <p:sp>
        <p:nvSpPr>
          <p:cNvPr id="9" name="Google Shape;269;p12">
            <a:extLst>
              <a:ext uri="{FF2B5EF4-FFF2-40B4-BE49-F238E27FC236}">
                <a16:creationId xmlns:a16="http://schemas.microsoft.com/office/drawing/2014/main" id="{989A2002-6D15-494C-83CE-056279AD50C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5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March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7136375" y="746988"/>
            <a:ext cx="45771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Raspberry Pi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3/6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3/9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Circuitry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3/16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3/27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Revit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3/20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3/23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Soldering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3/30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4/3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3938" y="4014525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0099" y="789898"/>
            <a:ext cx="1384450" cy="10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8034" y="1947575"/>
            <a:ext cx="768578" cy="9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03935" y="5162100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18025" y="3084482"/>
            <a:ext cx="768576" cy="7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69;p12">
            <a:extLst>
              <a:ext uri="{FF2B5EF4-FFF2-40B4-BE49-F238E27FC236}">
                <a16:creationId xmlns:a16="http://schemas.microsoft.com/office/drawing/2014/main" id="{BF2680D8-509B-E540-B262-826B593519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/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598</Words>
  <Application>Microsoft Macintosh PowerPoint</Application>
  <PresentationFormat>Widescreen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Roboto</vt:lpstr>
      <vt:lpstr>Fira Sans Extra Condensed</vt:lpstr>
      <vt:lpstr>Montserrat Medium</vt:lpstr>
      <vt:lpstr>Proxima Nova</vt:lpstr>
      <vt:lpstr>Calibri</vt:lpstr>
      <vt:lpstr>Arial</vt:lpstr>
      <vt:lpstr>Office Theme</vt:lpstr>
      <vt:lpstr>LAZ &amp; MRR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Hillary Abordo</cp:lastModifiedBy>
  <cp:revision>3</cp:revision>
  <dcterms:created xsi:type="dcterms:W3CDTF">2021-08-09T05:00:46Z</dcterms:created>
  <dcterms:modified xsi:type="dcterms:W3CDTF">2022-02-01T22:14:12Z</dcterms:modified>
</cp:coreProperties>
</file>