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79" r:id="rId14"/>
    <p:sldId id="280" r:id="rId15"/>
    <p:sldId id="278" r:id="rId16"/>
    <p:sldId id="281" r:id="rId17"/>
    <p:sldId id="283" r:id="rId18"/>
    <p:sldId id="28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S PGothic" panose="020B0600070205080204" pitchFamily="34" charset="-128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Gotham Medium" panose="02000604030000020004" pitchFamily="50" charset="0"/>
      <p:regular r:id="rId28"/>
      <p:italic r:id="rId29"/>
    </p:embeddedFont>
    <p:embeddedFont>
      <p:font typeface="Proxima Nova Rg" panose="02000506030000020004" pitchFamily="2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Proxima Nova Lt" panose="0200050603000002000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5DE8B-D1B5-4B76-BD74-C5E18E8F76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57702F-1134-45D7-BD66-F87962CB5E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774254"/>
            <a:ext cx="10709139" cy="4137794"/>
          </a:xfrm>
        </p:spPr>
        <p:txBody>
          <a:bodyPr numCol="2" anchor="ctr">
            <a:norm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Materials for in-person lab: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latin typeface="Proxima Nova Rg" panose="02000506030000020004" pitchFamily="2" charset="0"/>
              </a:rPr>
              <a:t>Sunforce</a:t>
            </a:r>
            <a:r>
              <a:rPr lang="en-US" altLang="en-US" dirty="0">
                <a:latin typeface="Proxima Nova Rg" panose="02000506030000020004" pitchFamily="2" charset="0"/>
              </a:rPr>
              <a:t>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B1DF50-82FB-473F-A433-9B85D0FDD8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Lt" panose="02000506030000020004" pitchFamily="50" charset="0"/>
              </a:rPr>
              <a:t>Part 2: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and enter in competition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The </a:t>
            </a:r>
            <a:r>
              <a:rPr lang="en-US" altLang="en-US" sz="2400" dirty="0">
                <a:latin typeface="Proxima Nova Rg" panose="02000506030000020004" pitchFamily="2" charset="0"/>
              </a:rPr>
              <a:t>team with the best design for the sustainable energy vehicle will win the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11F26-97B1-49B1-8660-4C5A01EEA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Proxima Nova Rg" panose="02000506030000020004" pitchFamily="2" charset="0"/>
                  </a:rPr>
                  <a:t>Competition is judged by the competition </a:t>
                </a:r>
                <a:r>
                  <a:rPr lang="en-US" dirty="0">
                    <a:latin typeface="Proxima Nova Rg" panose="02000506030000020004" pitchFamily="2" charset="0"/>
                  </a:rPr>
                  <a:t>ratio 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(C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R</a:t>
                </a:r>
                <a:r>
                  <a:rPr lang="en-US" dirty="0">
                    <a:latin typeface="Proxima Nova Rg" panose="02000506030000020004" pitchFamily="2" charset="0"/>
                  </a:rPr>
                  <a:t>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be designed to carry the power source (i.e. capacitors)</a:t>
                </a: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F5C5B-6B75-4923-9FA8-20012F7800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195016"/>
              </p:ext>
            </p:extLst>
          </p:nvPr>
        </p:nvGraphicFramePr>
        <p:xfrm>
          <a:off x="2151017" y="2779890"/>
          <a:ext cx="78899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:a16="http://schemas.microsoft.com/office/drawing/2014/main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81329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VEX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Electrical Leads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31BE959-2394-45C5-8E82-40822113FB78}"/>
              </a:ext>
            </a:extLst>
          </p:cNvPr>
          <p:cNvSpPr/>
          <p:nvPr/>
        </p:nvSpPr>
        <p:spPr>
          <a:xfrm>
            <a:off x="2151017" y="2427688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63393-AE07-47EC-A987-68A9BD06C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11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FC6CA5-BB36-4592-984D-83C8E56022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pictures 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A3FB0-30AB-42EE-922E-D790D65104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5545-6A6C-41A7-B1AE-6AA96BED3F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61B06-AAB8-4841-AF8E-5C4DAD7E8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3BCD8-F608-4240-9728-9A5530499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80A7E-860C-4219-8EA1-182F28917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potato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9F93D-7649-4A88-B748-CB7840517E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lemon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92DA1-3C7B-404E-A563-72700C55F8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BB1B0F-524D-4A38-B88F-0C19D9425E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FFCEF-1A0E-4205-BD9E-9006AAA4B4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DE335A-3C92-4A93-9473-7059018386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632</Words>
  <Application>Microsoft Office PowerPoint</Application>
  <PresentationFormat>Widescreen</PresentationFormat>
  <Paragraphs>149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</vt:lpstr>
      <vt:lpstr>MS PGothic</vt:lpstr>
      <vt:lpstr>Arial</vt:lpstr>
      <vt:lpstr>Calibri Light</vt:lpstr>
      <vt:lpstr>Gotham Medium</vt:lpstr>
      <vt:lpstr>Proxima Nova Rg</vt:lpstr>
      <vt:lpstr>Cambria Math</vt:lpstr>
      <vt:lpstr>Tahoma</vt:lpstr>
      <vt:lpstr>Proxima Nova Lt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Diya Mulay</cp:lastModifiedBy>
  <cp:revision>73</cp:revision>
  <dcterms:created xsi:type="dcterms:W3CDTF">2019-06-25T23:10:16Z</dcterms:created>
  <dcterms:modified xsi:type="dcterms:W3CDTF">2020-08-05T20:30:18Z</dcterms:modified>
</cp:coreProperties>
</file>